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5" r:id="rId1"/>
  </p:sldMasterIdLst>
  <p:notesMasterIdLst>
    <p:notesMasterId r:id="rId11"/>
  </p:notesMasterIdLst>
  <p:sldIdLst>
    <p:sldId id="256" r:id="rId2"/>
    <p:sldId id="262" r:id="rId3"/>
    <p:sldId id="275" r:id="rId4"/>
    <p:sldId id="257" r:id="rId5"/>
    <p:sldId id="308" r:id="rId6"/>
    <p:sldId id="309" r:id="rId7"/>
    <p:sldId id="310" r:id="rId8"/>
    <p:sldId id="265" r:id="rId9"/>
    <p:sldId id="268"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2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973285-807C-4649-8923-5669A6EDA057}">
  <a:tblStyle styleId="{AB973285-807C-4649-8923-5669A6EDA0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25" autoAdjust="0"/>
    <p:restoredTop sz="94660"/>
  </p:normalViewPr>
  <p:slideViewPr>
    <p:cSldViewPr snapToGrid="0">
      <p:cViewPr>
        <p:scale>
          <a:sx n="66" d="100"/>
          <a:sy n="66" d="100"/>
        </p:scale>
        <p:origin x="1320" y="3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015a7b2832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015a7b2832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cf89fdbb93_0_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cf89fdbb93_0_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015a7b283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015a7b283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015a7b283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015a7b283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694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015a7b2832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015a7b2832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1051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015a7b2832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015a7b283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cf89fdbb93_0_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cf89fdbb93_0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01000" y="1704089"/>
            <a:ext cx="6342000" cy="18048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5200"/>
              <a:buNone/>
              <a:defRPr sz="6900">
                <a:latin typeface="Cormorant Garamond Light"/>
                <a:ea typeface="Cormorant Garamond Light"/>
                <a:cs typeface="Cormorant Garamond Light"/>
                <a:sym typeface="Cormorant Garamond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83300" y="3717358"/>
            <a:ext cx="5777400" cy="270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a:latin typeface="Cardo"/>
                <a:ea typeface="Cardo"/>
                <a:cs typeface="Cardo"/>
                <a:sym typeface="Card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rotWithShape="1">
          <a:blip r:embed="rId2">
            <a:alphaModFix/>
          </a:blip>
          <a:srcRect l="14771" t="15697" r="21776" b="6589"/>
          <a:stretch/>
        </p:blipFill>
        <p:spPr>
          <a:xfrm rot="1436863">
            <a:off x="6546921" y="1019364"/>
            <a:ext cx="4236260" cy="5942198"/>
          </a:xfrm>
          <a:prstGeom prst="rect">
            <a:avLst/>
          </a:prstGeom>
          <a:noFill/>
          <a:ln>
            <a:noFill/>
          </a:ln>
        </p:spPr>
      </p:pic>
      <p:pic>
        <p:nvPicPr>
          <p:cNvPr id="12" name="Google Shape;12;p2"/>
          <p:cNvPicPr preferRelativeResize="0"/>
          <p:nvPr/>
        </p:nvPicPr>
        <p:blipFill rotWithShape="1">
          <a:blip r:embed="rId3">
            <a:alphaModFix/>
          </a:blip>
          <a:srcRect l="8493" t="12945" r="7824" b="10677"/>
          <a:stretch/>
        </p:blipFill>
        <p:spPr>
          <a:xfrm rot="-5079879">
            <a:off x="-97827" y="-2766701"/>
            <a:ext cx="5521331" cy="5419104"/>
          </a:xfrm>
          <a:prstGeom prst="rect">
            <a:avLst/>
          </a:prstGeom>
          <a:noFill/>
          <a:ln>
            <a:noFill/>
          </a:ln>
        </p:spPr>
      </p:pic>
      <p:pic>
        <p:nvPicPr>
          <p:cNvPr id="13" name="Google Shape;13;p2"/>
          <p:cNvPicPr preferRelativeResize="0"/>
          <p:nvPr/>
        </p:nvPicPr>
        <p:blipFill rotWithShape="1">
          <a:blip r:embed="rId4">
            <a:alphaModFix/>
          </a:blip>
          <a:srcRect l="11008" t="12053" r="12649" b="8125"/>
          <a:stretch/>
        </p:blipFill>
        <p:spPr>
          <a:xfrm rot="3900598">
            <a:off x="-1484272" y="1357443"/>
            <a:ext cx="5386372" cy="6176311"/>
          </a:xfrm>
          <a:prstGeom prst="rect">
            <a:avLst/>
          </a:prstGeom>
          <a:noFill/>
          <a:ln>
            <a:noFill/>
          </a:ln>
        </p:spPr>
      </p:pic>
      <p:grpSp>
        <p:nvGrpSpPr>
          <p:cNvPr id="14" name="Google Shape;14;p2"/>
          <p:cNvGrpSpPr/>
          <p:nvPr/>
        </p:nvGrpSpPr>
        <p:grpSpPr>
          <a:xfrm>
            <a:off x="2740775" y="3237600"/>
            <a:ext cx="5941200" cy="1905900"/>
            <a:chOff x="2740775" y="3237600"/>
            <a:chExt cx="5941200" cy="1905900"/>
          </a:xfrm>
        </p:grpSpPr>
        <p:cxnSp>
          <p:nvCxnSpPr>
            <p:cNvPr id="15" name="Google Shape;15;p2"/>
            <p:cNvCxnSpPr/>
            <p:nvPr/>
          </p:nvCxnSpPr>
          <p:spPr>
            <a:xfrm>
              <a:off x="2740775" y="4604500"/>
              <a:ext cx="59412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8430775" y="3237600"/>
              <a:ext cx="0" cy="1905900"/>
            </a:xfrm>
            <a:prstGeom prst="straightConnector1">
              <a:avLst/>
            </a:prstGeom>
            <a:noFill/>
            <a:ln w="9525" cap="flat" cmpd="sng">
              <a:solidFill>
                <a:schemeClr val="dk1"/>
              </a:solidFill>
              <a:prstDash val="solid"/>
              <a:round/>
              <a:headEnd type="none" w="med" len="med"/>
              <a:tailEnd type="none" w="med" len="med"/>
            </a:ln>
          </p:spPr>
        </p:cxnSp>
      </p:grpSp>
      <p:grpSp>
        <p:nvGrpSpPr>
          <p:cNvPr id="17" name="Google Shape;17;p2"/>
          <p:cNvGrpSpPr/>
          <p:nvPr/>
        </p:nvGrpSpPr>
        <p:grpSpPr>
          <a:xfrm>
            <a:off x="-56164" y="292100"/>
            <a:ext cx="2714100" cy="3415800"/>
            <a:chOff x="-56164" y="292100"/>
            <a:chExt cx="2714100" cy="3415800"/>
          </a:xfrm>
        </p:grpSpPr>
        <p:cxnSp>
          <p:nvCxnSpPr>
            <p:cNvPr id="18" name="Google Shape;18;p2"/>
            <p:cNvCxnSpPr/>
            <p:nvPr/>
          </p:nvCxnSpPr>
          <p:spPr>
            <a:xfrm rot="10800000">
              <a:off x="-56164" y="545100"/>
              <a:ext cx="2714100" cy="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19;p2"/>
            <p:cNvCxnSpPr/>
            <p:nvPr/>
          </p:nvCxnSpPr>
          <p:spPr>
            <a:xfrm>
              <a:off x="712925" y="292100"/>
              <a:ext cx="0" cy="3415800"/>
            </a:xfrm>
            <a:prstGeom prst="straightConnector1">
              <a:avLst/>
            </a:prstGeom>
            <a:noFill/>
            <a:ln w="9525" cap="flat" cmpd="sng">
              <a:solidFill>
                <a:schemeClr val="dk1"/>
              </a:solidFill>
              <a:prstDash val="solid"/>
              <a:round/>
              <a:headEnd type="none" w="med" len="med"/>
              <a:tailEnd type="none" w="med" len="med"/>
            </a:ln>
          </p:spPr>
        </p:cxnSp>
      </p:grpSp>
      <p:cxnSp>
        <p:nvCxnSpPr>
          <p:cNvPr id="20" name="Google Shape;20;p2"/>
          <p:cNvCxnSpPr/>
          <p:nvPr/>
        </p:nvCxnSpPr>
        <p:spPr>
          <a:xfrm rot="10800000">
            <a:off x="8430775" y="1900"/>
            <a:ext cx="0" cy="1364100"/>
          </a:xfrm>
          <a:prstGeom prst="straightConnector1">
            <a:avLst/>
          </a:prstGeom>
          <a:noFill/>
          <a:ln w="9525" cap="flat" cmpd="sng">
            <a:solidFill>
              <a:schemeClr val="dk1"/>
            </a:solidFill>
            <a:prstDash val="solid"/>
            <a:round/>
            <a:headEnd type="none" w="med" len="med"/>
            <a:tailEnd type="none" w="med" len="med"/>
          </a:ln>
        </p:spPr>
      </p:cxnSp>
      <p:cxnSp>
        <p:nvCxnSpPr>
          <p:cNvPr id="21" name="Google Shape;21;p2"/>
          <p:cNvCxnSpPr>
            <a:endCxn id="22" idx="2"/>
          </p:cNvCxnSpPr>
          <p:nvPr/>
        </p:nvCxnSpPr>
        <p:spPr>
          <a:xfrm rot="10800000" flipH="1">
            <a:off x="712925" y="4476550"/>
            <a:ext cx="300" cy="703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4_1_1">
    <p:spTree>
      <p:nvGrpSpPr>
        <p:cNvPr id="1" name="Shape 392"/>
        <p:cNvGrpSpPr/>
        <p:nvPr/>
      </p:nvGrpSpPr>
      <p:grpSpPr>
        <a:xfrm>
          <a:off x="0" y="0"/>
          <a:ext cx="0" cy="0"/>
          <a:chOff x="0" y="0"/>
          <a:chExt cx="0" cy="0"/>
        </a:xfrm>
      </p:grpSpPr>
      <p:pic>
        <p:nvPicPr>
          <p:cNvPr id="393" name="Google Shape;393;p35"/>
          <p:cNvPicPr preferRelativeResize="0"/>
          <p:nvPr/>
        </p:nvPicPr>
        <p:blipFill rotWithShape="1">
          <a:blip r:embed="rId2">
            <a:alphaModFix/>
          </a:blip>
          <a:srcRect l="11008" t="12053" r="12649" b="8125"/>
          <a:stretch/>
        </p:blipFill>
        <p:spPr>
          <a:xfrm rot="4729081">
            <a:off x="4632609" y="-2986103"/>
            <a:ext cx="5246458" cy="6015905"/>
          </a:xfrm>
          <a:prstGeom prst="rect">
            <a:avLst/>
          </a:prstGeom>
          <a:noFill/>
          <a:ln>
            <a:noFill/>
          </a:ln>
        </p:spPr>
      </p:pic>
      <p:pic>
        <p:nvPicPr>
          <p:cNvPr id="394" name="Google Shape;394;p35"/>
          <p:cNvPicPr preferRelativeResize="0"/>
          <p:nvPr/>
        </p:nvPicPr>
        <p:blipFill rotWithShape="1">
          <a:blip r:embed="rId3">
            <a:alphaModFix/>
          </a:blip>
          <a:srcRect l="10780" t="5891" r="9302" b="8965"/>
          <a:stretch/>
        </p:blipFill>
        <p:spPr>
          <a:xfrm rot="4052216">
            <a:off x="2844963" y="2710688"/>
            <a:ext cx="5772074" cy="5899526"/>
          </a:xfrm>
          <a:prstGeom prst="rect">
            <a:avLst/>
          </a:prstGeom>
          <a:noFill/>
          <a:ln>
            <a:noFill/>
          </a:ln>
        </p:spPr>
      </p:pic>
      <p:pic>
        <p:nvPicPr>
          <p:cNvPr id="395" name="Google Shape;395;p35"/>
          <p:cNvPicPr preferRelativeResize="0"/>
          <p:nvPr/>
        </p:nvPicPr>
        <p:blipFill rotWithShape="1">
          <a:blip r:embed="rId4">
            <a:alphaModFix/>
          </a:blip>
          <a:srcRect l="8280" t="9435" r="6966" b="9435"/>
          <a:stretch/>
        </p:blipFill>
        <p:spPr>
          <a:xfrm rot="10800000">
            <a:off x="-2737624" y="429149"/>
            <a:ext cx="5138974" cy="5187951"/>
          </a:xfrm>
          <a:prstGeom prst="rect">
            <a:avLst/>
          </a:prstGeom>
          <a:noFill/>
          <a:ln>
            <a:noFill/>
          </a:ln>
        </p:spPr>
      </p:pic>
      <p:cxnSp>
        <p:nvCxnSpPr>
          <p:cNvPr id="396" name="Google Shape;396;p35"/>
          <p:cNvCxnSpPr/>
          <p:nvPr/>
        </p:nvCxnSpPr>
        <p:spPr>
          <a:xfrm rot="10800000">
            <a:off x="8430775" y="3245700"/>
            <a:ext cx="0" cy="1897800"/>
          </a:xfrm>
          <a:prstGeom prst="straightConnector1">
            <a:avLst/>
          </a:prstGeom>
          <a:noFill/>
          <a:ln w="9525" cap="flat" cmpd="sng">
            <a:solidFill>
              <a:schemeClr val="dk1"/>
            </a:solidFill>
            <a:prstDash val="solid"/>
            <a:round/>
            <a:headEnd type="none" w="med" len="med"/>
            <a:tailEnd type="none" w="med" len="med"/>
          </a:ln>
        </p:spPr>
      </p:cxnSp>
      <p:cxnSp>
        <p:nvCxnSpPr>
          <p:cNvPr id="397" name="Google Shape;397;p35"/>
          <p:cNvCxnSpPr/>
          <p:nvPr/>
        </p:nvCxnSpPr>
        <p:spPr>
          <a:xfrm rot="10800000">
            <a:off x="8430775" y="1900"/>
            <a:ext cx="0" cy="1364100"/>
          </a:xfrm>
          <a:prstGeom prst="straightConnector1">
            <a:avLst/>
          </a:prstGeom>
          <a:noFill/>
          <a:ln w="9525" cap="flat" cmpd="sng">
            <a:solidFill>
              <a:schemeClr val="dk1"/>
            </a:solidFill>
            <a:prstDash val="solid"/>
            <a:round/>
            <a:headEnd type="none" w="med" len="med"/>
            <a:tailEnd type="none" w="med" len="med"/>
          </a:ln>
        </p:spPr>
      </p:cxnSp>
      <p:grpSp>
        <p:nvGrpSpPr>
          <p:cNvPr id="398" name="Google Shape;398;p35"/>
          <p:cNvGrpSpPr/>
          <p:nvPr/>
        </p:nvGrpSpPr>
        <p:grpSpPr>
          <a:xfrm>
            <a:off x="460875" y="1993475"/>
            <a:ext cx="2550900" cy="3181800"/>
            <a:chOff x="460875" y="1993475"/>
            <a:chExt cx="2550900" cy="3181800"/>
          </a:xfrm>
        </p:grpSpPr>
        <p:cxnSp>
          <p:nvCxnSpPr>
            <p:cNvPr id="399" name="Google Shape;399;p35"/>
            <p:cNvCxnSpPr/>
            <p:nvPr/>
          </p:nvCxnSpPr>
          <p:spPr>
            <a:xfrm rot="10800000">
              <a:off x="460875" y="4602025"/>
              <a:ext cx="2550900" cy="0"/>
            </a:xfrm>
            <a:prstGeom prst="straightConnector1">
              <a:avLst/>
            </a:prstGeom>
            <a:noFill/>
            <a:ln w="9525" cap="flat" cmpd="sng">
              <a:solidFill>
                <a:schemeClr val="dk1"/>
              </a:solidFill>
              <a:prstDash val="solid"/>
              <a:round/>
              <a:headEnd type="none" w="med" len="med"/>
              <a:tailEnd type="none" w="med" len="med"/>
            </a:ln>
          </p:spPr>
        </p:cxnSp>
        <p:cxnSp>
          <p:nvCxnSpPr>
            <p:cNvPr id="400" name="Google Shape;400;p35"/>
            <p:cNvCxnSpPr/>
            <p:nvPr/>
          </p:nvCxnSpPr>
          <p:spPr>
            <a:xfrm>
              <a:off x="712925" y="1993475"/>
              <a:ext cx="0" cy="3181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4_1_1_1">
    <p:spTree>
      <p:nvGrpSpPr>
        <p:cNvPr id="1" name="Shape 401"/>
        <p:cNvGrpSpPr/>
        <p:nvPr/>
      </p:nvGrpSpPr>
      <p:grpSpPr>
        <a:xfrm>
          <a:off x="0" y="0"/>
          <a:ext cx="0" cy="0"/>
          <a:chOff x="0" y="0"/>
          <a:chExt cx="0" cy="0"/>
        </a:xfrm>
      </p:grpSpPr>
      <p:pic>
        <p:nvPicPr>
          <p:cNvPr id="402" name="Google Shape;402;p36"/>
          <p:cNvPicPr preferRelativeResize="0"/>
          <p:nvPr/>
        </p:nvPicPr>
        <p:blipFill rotWithShape="1">
          <a:blip r:embed="rId2">
            <a:alphaModFix/>
          </a:blip>
          <a:srcRect l="14771" t="15697" r="21776" b="6589"/>
          <a:stretch/>
        </p:blipFill>
        <p:spPr>
          <a:xfrm rot="-9988860" flipH="1">
            <a:off x="6369579" y="1168305"/>
            <a:ext cx="4349991" cy="6101738"/>
          </a:xfrm>
          <a:prstGeom prst="rect">
            <a:avLst/>
          </a:prstGeom>
          <a:noFill/>
          <a:ln>
            <a:noFill/>
          </a:ln>
        </p:spPr>
      </p:pic>
      <p:pic>
        <p:nvPicPr>
          <p:cNvPr id="403" name="Google Shape;403;p36"/>
          <p:cNvPicPr preferRelativeResize="0"/>
          <p:nvPr/>
        </p:nvPicPr>
        <p:blipFill rotWithShape="1">
          <a:blip r:embed="rId3">
            <a:alphaModFix/>
          </a:blip>
          <a:srcRect l="8493" t="12945" r="7824" b="10677"/>
          <a:stretch/>
        </p:blipFill>
        <p:spPr>
          <a:xfrm rot="-5720121" flipH="1">
            <a:off x="-514502" y="2298181"/>
            <a:ext cx="5526254" cy="5423939"/>
          </a:xfrm>
          <a:prstGeom prst="rect">
            <a:avLst/>
          </a:prstGeom>
          <a:noFill/>
          <a:ln>
            <a:noFill/>
          </a:ln>
        </p:spPr>
      </p:pic>
      <p:pic>
        <p:nvPicPr>
          <p:cNvPr id="404" name="Google Shape;404;p36"/>
          <p:cNvPicPr preferRelativeResize="0"/>
          <p:nvPr/>
        </p:nvPicPr>
        <p:blipFill rotWithShape="1">
          <a:blip r:embed="rId4">
            <a:alphaModFix/>
          </a:blip>
          <a:srcRect l="11008" t="12053" r="12649" b="8125"/>
          <a:stretch/>
        </p:blipFill>
        <p:spPr>
          <a:xfrm rot="6899402" flipH="1">
            <a:off x="-1643097" y="-2449155"/>
            <a:ext cx="5386372" cy="6176311"/>
          </a:xfrm>
          <a:prstGeom prst="rect">
            <a:avLst/>
          </a:prstGeom>
          <a:noFill/>
          <a:ln>
            <a:noFill/>
          </a:ln>
        </p:spPr>
      </p:pic>
      <p:cxnSp>
        <p:nvCxnSpPr>
          <p:cNvPr id="405" name="Google Shape;405;p36"/>
          <p:cNvCxnSpPr/>
          <p:nvPr/>
        </p:nvCxnSpPr>
        <p:spPr>
          <a:xfrm rot="10800000">
            <a:off x="1960975" y="545100"/>
            <a:ext cx="7200000" cy="0"/>
          </a:xfrm>
          <a:prstGeom prst="straightConnector1">
            <a:avLst/>
          </a:prstGeom>
          <a:noFill/>
          <a:ln w="9525" cap="flat" cmpd="sng">
            <a:solidFill>
              <a:schemeClr val="dk1"/>
            </a:solidFill>
            <a:prstDash val="solid"/>
            <a:round/>
            <a:headEnd type="none" w="med" len="med"/>
            <a:tailEnd type="none" w="med" len="med"/>
          </a:ln>
        </p:spPr>
      </p:cxnSp>
      <p:grpSp>
        <p:nvGrpSpPr>
          <p:cNvPr id="406" name="Google Shape;406;p36"/>
          <p:cNvGrpSpPr/>
          <p:nvPr/>
        </p:nvGrpSpPr>
        <p:grpSpPr>
          <a:xfrm>
            <a:off x="-20450" y="-77375"/>
            <a:ext cx="991200" cy="4931100"/>
            <a:chOff x="-20450" y="-77375"/>
            <a:chExt cx="991200" cy="4931100"/>
          </a:xfrm>
        </p:grpSpPr>
        <p:cxnSp>
          <p:nvCxnSpPr>
            <p:cNvPr id="407" name="Google Shape;407;p36"/>
            <p:cNvCxnSpPr/>
            <p:nvPr/>
          </p:nvCxnSpPr>
          <p:spPr>
            <a:xfrm rot="10800000">
              <a:off x="-20450" y="4602025"/>
              <a:ext cx="991200" cy="0"/>
            </a:xfrm>
            <a:prstGeom prst="straightConnector1">
              <a:avLst/>
            </a:prstGeom>
            <a:noFill/>
            <a:ln w="9525" cap="flat" cmpd="sng">
              <a:solidFill>
                <a:schemeClr val="dk1"/>
              </a:solidFill>
              <a:prstDash val="solid"/>
              <a:round/>
              <a:headEnd type="none" w="med" len="med"/>
              <a:tailEnd type="none" w="med" len="med"/>
            </a:ln>
          </p:spPr>
        </p:cxnSp>
        <p:cxnSp>
          <p:nvCxnSpPr>
            <p:cNvPr id="408" name="Google Shape;408;p36"/>
            <p:cNvCxnSpPr/>
            <p:nvPr/>
          </p:nvCxnSpPr>
          <p:spPr>
            <a:xfrm>
              <a:off x="712925" y="-77375"/>
              <a:ext cx="0" cy="4931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5"/>
        <p:cNvGrpSpPr/>
        <p:nvPr/>
      </p:nvGrpSpPr>
      <p:grpSpPr>
        <a:xfrm>
          <a:off x="0" y="0"/>
          <a:ext cx="0" cy="0"/>
          <a:chOff x="0" y="0"/>
          <a:chExt cx="0" cy="0"/>
        </a:xfrm>
      </p:grpSpPr>
      <p:sp>
        <p:nvSpPr>
          <p:cNvPr id="36" name="Google Shape;36;p4"/>
          <p:cNvSpPr txBox="1">
            <a:spLocks noGrp="1"/>
          </p:cNvSpPr>
          <p:nvPr>
            <p:ph type="body" idx="1"/>
          </p:nvPr>
        </p:nvSpPr>
        <p:spPr>
          <a:xfrm>
            <a:off x="817350" y="1189127"/>
            <a:ext cx="75093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434343"/>
              </a:buClr>
              <a:buSzPts val="1200"/>
              <a:buAutoNum type="arabicPeriod"/>
              <a:defRPr sz="125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37" name="Google Shape;37;p4"/>
          <p:cNvSpPr txBox="1">
            <a:spLocks noGrp="1"/>
          </p:cNvSpPr>
          <p:nvPr>
            <p:ph type="title"/>
          </p:nvPr>
        </p:nvSpPr>
        <p:spPr>
          <a:xfrm>
            <a:off x="713225" y="463351"/>
            <a:ext cx="77175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8" name="Google Shape;38;p4"/>
          <p:cNvPicPr preferRelativeResize="0"/>
          <p:nvPr/>
        </p:nvPicPr>
        <p:blipFill rotWithShape="1">
          <a:blip r:embed="rId2">
            <a:alphaModFix/>
          </a:blip>
          <a:srcRect l="11008" t="12053" r="12649" b="8125"/>
          <a:stretch/>
        </p:blipFill>
        <p:spPr>
          <a:xfrm rot="-6070918">
            <a:off x="1505083" y="2547027"/>
            <a:ext cx="4743213" cy="5438845"/>
          </a:xfrm>
          <a:prstGeom prst="rect">
            <a:avLst/>
          </a:prstGeom>
          <a:noFill/>
          <a:ln>
            <a:noFill/>
          </a:ln>
        </p:spPr>
      </p:pic>
      <p:pic>
        <p:nvPicPr>
          <p:cNvPr id="39" name="Google Shape;39;p4"/>
          <p:cNvPicPr preferRelativeResize="0"/>
          <p:nvPr/>
        </p:nvPicPr>
        <p:blipFill rotWithShape="1">
          <a:blip r:embed="rId3">
            <a:alphaModFix/>
          </a:blip>
          <a:srcRect l="10780" t="5891" r="9302" b="8965"/>
          <a:stretch/>
        </p:blipFill>
        <p:spPr>
          <a:xfrm rot="-6747783">
            <a:off x="-2088743" y="-2328813"/>
            <a:ext cx="5246362" cy="5362203"/>
          </a:xfrm>
          <a:prstGeom prst="rect">
            <a:avLst/>
          </a:prstGeom>
          <a:noFill/>
          <a:ln>
            <a:noFill/>
          </a:ln>
        </p:spPr>
      </p:pic>
      <p:pic>
        <p:nvPicPr>
          <p:cNvPr id="40" name="Google Shape;40;p4"/>
          <p:cNvPicPr preferRelativeResize="0"/>
          <p:nvPr/>
        </p:nvPicPr>
        <p:blipFill rotWithShape="1">
          <a:blip r:embed="rId4">
            <a:alphaModFix/>
          </a:blip>
          <a:srcRect l="8280" t="9435" r="6966" b="9435"/>
          <a:stretch/>
        </p:blipFill>
        <p:spPr>
          <a:xfrm>
            <a:off x="7004400" y="592550"/>
            <a:ext cx="4310325" cy="4351402"/>
          </a:xfrm>
          <a:prstGeom prst="rect">
            <a:avLst/>
          </a:prstGeom>
          <a:noFill/>
          <a:ln>
            <a:noFill/>
          </a:ln>
        </p:spPr>
      </p:pic>
      <p:grpSp>
        <p:nvGrpSpPr>
          <p:cNvPr id="41" name="Google Shape;41;p4"/>
          <p:cNvGrpSpPr/>
          <p:nvPr/>
        </p:nvGrpSpPr>
        <p:grpSpPr>
          <a:xfrm>
            <a:off x="5694775" y="3021750"/>
            <a:ext cx="3561900" cy="2341500"/>
            <a:chOff x="5694775" y="3021750"/>
            <a:chExt cx="3561900" cy="2341500"/>
          </a:xfrm>
        </p:grpSpPr>
        <p:cxnSp>
          <p:nvCxnSpPr>
            <p:cNvPr id="42" name="Google Shape;42;p4"/>
            <p:cNvCxnSpPr/>
            <p:nvPr/>
          </p:nvCxnSpPr>
          <p:spPr>
            <a:xfrm rot="10800000">
              <a:off x="5694775" y="4604500"/>
              <a:ext cx="3561900" cy="0"/>
            </a:xfrm>
            <a:prstGeom prst="straightConnector1">
              <a:avLst/>
            </a:prstGeom>
            <a:noFill/>
            <a:ln w="9525" cap="flat" cmpd="sng">
              <a:solidFill>
                <a:schemeClr val="dk1"/>
              </a:solidFill>
              <a:prstDash val="solid"/>
              <a:round/>
              <a:headEnd type="none" w="med" len="med"/>
              <a:tailEnd type="none" w="med" len="med"/>
            </a:ln>
          </p:spPr>
        </p:cxnSp>
        <p:cxnSp>
          <p:nvCxnSpPr>
            <p:cNvPr id="43" name="Google Shape;43;p4"/>
            <p:cNvCxnSpPr/>
            <p:nvPr/>
          </p:nvCxnSpPr>
          <p:spPr>
            <a:xfrm>
              <a:off x="8430725" y="3021750"/>
              <a:ext cx="0" cy="2341500"/>
            </a:xfrm>
            <a:prstGeom prst="straightConnector1">
              <a:avLst/>
            </a:prstGeom>
            <a:noFill/>
            <a:ln w="9525" cap="flat" cmpd="sng">
              <a:solidFill>
                <a:schemeClr val="dk1"/>
              </a:solidFill>
              <a:prstDash val="solid"/>
              <a:round/>
              <a:headEnd type="none" w="med" len="med"/>
              <a:tailEnd type="none" w="med" len="med"/>
            </a:ln>
          </p:spPr>
        </p:cxnSp>
      </p:grpSp>
      <p:cxnSp>
        <p:nvCxnSpPr>
          <p:cNvPr id="44" name="Google Shape;44;p4"/>
          <p:cNvCxnSpPr/>
          <p:nvPr/>
        </p:nvCxnSpPr>
        <p:spPr>
          <a:xfrm rot="10800000">
            <a:off x="-14325" y="4604500"/>
            <a:ext cx="653700" cy="0"/>
          </a:xfrm>
          <a:prstGeom prst="straightConnector1">
            <a:avLst/>
          </a:prstGeom>
          <a:noFill/>
          <a:ln w="9525" cap="flat" cmpd="sng">
            <a:solidFill>
              <a:schemeClr val="dk1"/>
            </a:solidFill>
            <a:prstDash val="solid"/>
            <a:round/>
            <a:headEnd type="none" w="med" len="med"/>
            <a:tailEnd type="none" w="med" len="med"/>
          </a:ln>
        </p:spPr>
      </p:cxnSp>
      <p:grpSp>
        <p:nvGrpSpPr>
          <p:cNvPr id="45" name="Google Shape;45;p4"/>
          <p:cNvGrpSpPr/>
          <p:nvPr/>
        </p:nvGrpSpPr>
        <p:grpSpPr>
          <a:xfrm>
            <a:off x="7601625" y="-61254"/>
            <a:ext cx="1083600" cy="2297100"/>
            <a:chOff x="7601625" y="-61254"/>
            <a:chExt cx="1083600" cy="2297100"/>
          </a:xfrm>
        </p:grpSpPr>
        <p:cxnSp>
          <p:nvCxnSpPr>
            <p:cNvPr id="46" name="Google Shape;46;p4"/>
            <p:cNvCxnSpPr/>
            <p:nvPr/>
          </p:nvCxnSpPr>
          <p:spPr>
            <a:xfrm>
              <a:off x="8430717" y="-61254"/>
              <a:ext cx="0" cy="2297100"/>
            </a:xfrm>
            <a:prstGeom prst="straightConnector1">
              <a:avLst/>
            </a:prstGeom>
            <a:noFill/>
            <a:ln w="9525" cap="flat" cmpd="sng">
              <a:solidFill>
                <a:schemeClr val="dk1"/>
              </a:solidFill>
              <a:prstDash val="solid"/>
              <a:round/>
              <a:headEnd type="none" w="med" len="med"/>
              <a:tailEnd type="none" w="med" len="med"/>
            </a:ln>
          </p:spPr>
        </p:cxnSp>
        <p:cxnSp>
          <p:nvCxnSpPr>
            <p:cNvPr id="47" name="Google Shape;47;p4"/>
            <p:cNvCxnSpPr/>
            <p:nvPr/>
          </p:nvCxnSpPr>
          <p:spPr>
            <a:xfrm rot="10800000">
              <a:off x="7601625" y="815450"/>
              <a:ext cx="10836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sp>
        <p:nvSpPr>
          <p:cNvPr id="80" name="Google Shape;80;p8"/>
          <p:cNvSpPr txBox="1">
            <a:spLocks noGrp="1"/>
          </p:cNvSpPr>
          <p:nvPr>
            <p:ph type="title"/>
          </p:nvPr>
        </p:nvSpPr>
        <p:spPr>
          <a:xfrm>
            <a:off x="1577700" y="1462600"/>
            <a:ext cx="5988600" cy="2467200"/>
          </a:xfrm>
          <a:prstGeom prst="rect">
            <a:avLst/>
          </a:prstGeom>
        </p:spPr>
        <p:txBody>
          <a:bodyPr spcFirstLastPara="1" wrap="square" lIns="91425" tIns="91425" rIns="91425" bIns="91425" anchor="ctr" anchorCtr="0">
            <a:noAutofit/>
          </a:bodyPr>
          <a:lstStyle>
            <a:lvl1pPr lvl="0" algn="ctr">
              <a:lnSpc>
                <a:spcPct val="75000"/>
              </a:lnSpc>
              <a:spcBef>
                <a:spcPts val="0"/>
              </a:spcBef>
              <a:spcAft>
                <a:spcPts val="0"/>
              </a:spcAft>
              <a:buSzPts val="4800"/>
              <a:buNone/>
              <a:defRPr sz="9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81" name="Google Shape;81;p8"/>
          <p:cNvPicPr preferRelativeResize="0"/>
          <p:nvPr/>
        </p:nvPicPr>
        <p:blipFill rotWithShape="1">
          <a:blip r:embed="rId2">
            <a:alphaModFix/>
          </a:blip>
          <a:srcRect l="14771" t="15697" r="21776" b="6589"/>
          <a:stretch/>
        </p:blipFill>
        <p:spPr>
          <a:xfrm rot="4198613">
            <a:off x="5384872" y="1580139"/>
            <a:ext cx="4236260" cy="5942197"/>
          </a:xfrm>
          <a:prstGeom prst="rect">
            <a:avLst/>
          </a:prstGeom>
          <a:noFill/>
          <a:ln>
            <a:noFill/>
          </a:ln>
        </p:spPr>
      </p:pic>
      <p:pic>
        <p:nvPicPr>
          <p:cNvPr id="82" name="Google Shape;82;p8"/>
          <p:cNvPicPr preferRelativeResize="0"/>
          <p:nvPr/>
        </p:nvPicPr>
        <p:blipFill rotWithShape="1">
          <a:blip r:embed="rId3">
            <a:alphaModFix/>
          </a:blip>
          <a:srcRect l="8493" t="12945" r="7824" b="10677"/>
          <a:stretch/>
        </p:blipFill>
        <p:spPr>
          <a:xfrm rot="-5079879">
            <a:off x="1276173" y="-2357126"/>
            <a:ext cx="5521331" cy="5419104"/>
          </a:xfrm>
          <a:prstGeom prst="rect">
            <a:avLst/>
          </a:prstGeom>
          <a:noFill/>
          <a:ln>
            <a:noFill/>
          </a:ln>
        </p:spPr>
      </p:pic>
      <p:pic>
        <p:nvPicPr>
          <p:cNvPr id="83" name="Google Shape;83;p8"/>
          <p:cNvPicPr preferRelativeResize="0"/>
          <p:nvPr/>
        </p:nvPicPr>
        <p:blipFill rotWithShape="1">
          <a:blip r:embed="rId4">
            <a:alphaModFix/>
          </a:blip>
          <a:srcRect l="11008" t="12053" r="12649" b="8125"/>
          <a:stretch/>
        </p:blipFill>
        <p:spPr>
          <a:xfrm rot="3900598">
            <a:off x="-979447" y="1595568"/>
            <a:ext cx="5386372" cy="6176311"/>
          </a:xfrm>
          <a:prstGeom prst="rect">
            <a:avLst/>
          </a:prstGeom>
          <a:noFill/>
          <a:ln>
            <a:noFill/>
          </a:ln>
        </p:spPr>
      </p:pic>
      <p:cxnSp>
        <p:nvCxnSpPr>
          <p:cNvPr id="84" name="Google Shape;84;p8"/>
          <p:cNvCxnSpPr/>
          <p:nvPr/>
        </p:nvCxnSpPr>
        <p:spPr>
          <a:xfrm rot="10800000">
            <a:off x="100" y="4604500"/>
            <a:ext cx="6155400" cy="0"/>
          </a:xfrm>
          <a:prstGeom prst="straightConnector1">
            <a:avLst/>
          </a:prstGeom>
          <a:noFill/>
          <a:ln w="9525" cap="flat" cmpd="sng">
            <a:solidFill>
              <a:schemeClr val="dk1"/>
            </a:solidFill>
            <a:prstDash val="solid"/>
            <a:round/>
            <a:headEnd type="none" w="med" len="med"/>
            <a:tailEnd type="none" w="med" len="med"/>
          </a:ln>
        </p:spPr>
      </p:cxnSp>
      <p:grpSp>
        <p:nvGrpSpPr>
          <p:cNvPr id="85" name="Google Shape;85;p8"/>
          <p:cNvGrpSpPr/>
          <p:nvPr/>
        </p:nvGrpSpPr>
        <p:grpSpPr>
          <a:xfrm>
            <a:off x="7715300" y="-73350"/>
            <a:ext cx="1540200" cy="1146900"/>
            <a:chOff x="7715300" y="-73350"/>
            <a:chExt cx="1540200" cy="1146900"/>
          </a:xfrm>
        </p:grpSpPr>
        <p:cxnSp>
          <p:nvCxnSpPr>
            <p:cNvPr id="86" name="Google Shape;86;p8"/>
            <p:cNvCxnSpPr/>
            <p:nvPr/>
          </p:nvCxnSpPr>
          <p:spPr>
            <a:xfrm rot="10800000">
              <a:off x="7715300" y="815450"/>
              <a:ext cx="1540200" cy="0"/>
            </a:xfrm>
            <a:prstGeom prst="straightConnector1">
              <a:avLst/>
            </a:prstGeom>
            <a:noFill/>
            <a:ln w="9525" cap="flat" cmpd="sng">
              <a:solidFill>
                <a:schemeClr val="dk1"/>
              </a:solidFill>
              <a:prstDash val="solid"/>
              <a:round/>
              <a:headEnd type="none" w="med" len="med"/>
              <a:tailEnd type="none" w="med" len="med"/>
            </a:ln>
          </p:spPr>
        </p:cxnSp>
        <p:cxnSp>
          <p:nvCxnSpPr>
            <p:cNvPr id="87" name="Google Shape;87;p8"/>
            <p:cNvCxnSpPr/>
            <p:nvPr/>
          </p:nvCxnSpPr>
          <p:spPr>
            <a:xfrm rot="10800000">
              <a:off x="8433900" y="-73350"/>
              <a:ext cx="0" cy="1146900"/>
            </a:xfrm>
            <a:prstGeom prst="straightConnector1">
              <a:avLst/>
            </a:prstGeom>
            <a:noFill/>
            <a:ln w="9525" cap="flat" cmpd="sng">
              <a:solidFill>
                <a:schemeClr val="dk1"/>
              </a:solidFill>
              <a:prstDash val="solid"/>
              <a:round/>
              <a:headEnd type="none" w="med" len="med"/>
              <a:tailEnd type="none" w="med" len="med"/>
            </a:ln>
          </p:spPr>
        </p:cxnSp>
      </p:grpSp>
      <p:grpSp>
        <p:nvGrpSpPr>
          <p:cNvPr id="88" name="Google Shape;88;p8"/>
          <p:cNvGrpSpPr/>
          <p:nvPr/>
        </p:nvGrpSpPr>
        <p:grpSpPr>
          <a:xfrm>
            <a:off x="-117400" y="292100"/>
            <a:ext cx="6772200" cy="3415800"/>
            <a:chOff x="-117400" y="292100"/>
            <a:chExt cx="6772200" cy="3415800"/>
          </a:xfrm>
        </p:grpSpPr>
        <p:cxnSp>
          <p:nvCxnSpPr>
            <p:cNvPr id="89" name="Google Shape;89;p8"/>
            <p:cNvCxnSpPr/>
            <p:nvPr/>
          </p:nvCxnSpPr>
          <p:spPr>
            <a:xfrm>
              <a:off x="712925" y="292100"/>
              <a:ext cx="0" cy="3415800"/>
            </a:xfrm>
            <a:prstGeom prst="straightConnector1">
              <a:avLst/>
            </a:prstGeom>
            <a:noFill/>
            <a:ln w="9525" cap="flat" cmpd="sng">
              <a:solidFill>
                <a:schemeClr val="dk1"/>
              </a:solidFill>
              <a:prstDash val="solid"/>
              <a:round/>
              <a:headEnd type="none" w="med" len="med"/>
              <a:tailEnd type="none" w="med" len="med"/>
            </a:ln>
          </p:spPr>
        </p:cxnSp>
        <p:cxnSp>
          <p:nvCxnSpPr>
            <p:cNvPr id="90" name="Google Shape;90;p8"/>
            <p:cNvCxnSpPr/>
            <p:nvPr/>
          </p:nvCxnSpPr>
          <p:spPr>
            <a:xfrm rot="10800000">
              <a:off x="-117400" y="809600"/>
              <a:ext cx="6772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4"/>
        <p:cNvGrpSpPr/>
        <p:nvPr/>
      </p:nvGrpSpPr>
      <p:grpSpPr>
        <a:xfrm>
          <a:off x="0" y="0"/>
          <a:ext cx="0" cy="0"/>
          <a:chOff x="0" y="0"/>
          <a:chExt cx="0" cy="0"/>
        </a:xfrm>
      </p:grpSpPr>
      <p:sp>
        <p:nvSpPr>
          <p:cNvPr id="115" name="Google Shape;115;p11"/>
          <p:cNvSpPr txBox="1">
            <a:spLocks noGrp="1"/>
          </p:cNvSpPr>
          <p:nvPr>
            <p:ph type="title" hasCustomPrompt="1"/>
          </p:nvPr>
        </p:nvSpPr>
        <p:spPr>
          <a:xfrm>
            <a:off x="1203300" y="1550350"/>
            <a:ext cx="6737400" cy="1557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6" name="Google Shape;116;p11"/>
          <p:cNvSpPr txBox="1">
            <a:spLocks noGrp="1"/>
          </p:cNvSpPr>
          <p:nvPr>
            <p:ph type="body" idx="1"/>
          </p:nvPr>
        </p:nvSpPr>
        <p:spPr>
          <a:xfrm>
            <a:off x="1993200" y="3494700"/>
            <a:ext cx="5157600" cy="297900"/>
          </a:xfrm>
          <a:prstGeom prst="rect">
            <a:avLst/>
          </a:prstGeom>
        </p:spPr>
        <p:txBody>
          <a:bodyPr spcFirstLastPara="1" wrap="square" lIns="91425" tIns="91425" rIns="91425" bIns="91425" anchor="ctr" anchorCtr="0">
            <a:noAutofit/>
          </a:bodyPr>
          <a:lstStyle>
            <a:lvl1pPr marL="457200" lvl="0" indent="-342900" algn="ctr">
              <a:lnSpc>
                <a:spcPct val="100000"/>
              </a:lnSpc>
              <a:spcBef>
                <a:spcPts val="0"/>
              </a:spcBef>
              <a:spcAft>
                <a:spcPts val="0"/>
              </a:spcAft>
              <a:buSzPts val="1800"/>
              <a:buChar char="●"/>
              <a:defRPr sz="15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pic>
        <p:nvPicPr>
          <p:cNvPr id="117" name="Google Shape;117;p11"/>
          <p:cNvPicPr preferRelativeResize="0"/>
          <p:nvPr/>
        </p:nvPicPr>
        <p:blipFill rotWithShape="1">
          <a:blip r:embed="rId2">
            <a:alphaModFix/>
          </a:blip>
          <a:srcRect l="10780" t="5891" r="9302" b="8965"/>
          <a:stretch/>
        </p:blipFill>
        <p:spPr>
          <a:xfrm rot="4759598">
            <a:off x="-1270115" y="2239641"/>
            <a:ext cx="4827931" cy="4934494"/>
          </a:xfrm>
          <a:prstGeom prst="rect">
            <a:avLst/>
          </a:prstGeom>
          <a:noFill/>
          <a:ln>
            <a:noFill/>
          </a:ln>
        </p:spPr>
      </p:pic>
      <p:pic>
        <p:nvPicPr>
          <p:cNvPr id="118" name="Google Shape;118;p11"/>
          <p:cNvPicPr preferRelativeResize="0"/>
          <p:nvPr/>
        </p:nvPicPr>
        <p:blipFill rotWithShape="1">
          <a:blip r:embed="rId3">
            <a:alphaModFix/>
          </a:blip>
          <a:srcRect l="8279" t="9435" r="17126" b="9435"/>
          <a:stretch/>
        </p:blipFill>
        <p:spPr>
          <a:xfrm rot="4519955">
            <a:off x="701358" y="-3109395"/>
            <a:ext cx="4798859" cy="5504291"/>
          </a:xfrm>
          <a:prstGeom prst="rect">
            <a:avLst/>
          </a:prstGeom>
          <a:noFill/>
          <a:ln>
            <a:noFill/>
          </a:ln>
        </p:spPr>
      </p:pic>
      <p:pic>
        <p:nvPicPr>
          <p:cNvPr id="119" name="Google Shape;119;p11"/>
          <p:cNvPicPr preferRelativeResize="0"/>
          <p:nvPr/>
        </p:nvPicPr>
        <p:blipFill rotWithShape="1">
          <a:blip r:embed="rId4">
            <a:alphaModFix/>
          </a:blip>
          <a:srcRect l="17309" t="12945" r="7823" b="10677"/>
          <a:stretch/>
        </p:blipFill>
        <p:spPr>
          <a:xfrm>
            <a:off x="6538450" y="232000"/>
            <a:ext cx="4548874" cy="4990275"/>
          </a:xfrm>
          <a:prstGeom prst="rect">
            <a:avLst/>
          </a:prstGeom>
          <a:noFill/>
          <a:ln>
            <a:noFill/>
          </a:ln>
        </p:spPr>
      </p:pic>
      <p:cxnSp>
        <p:nvCxnSpPr>
          <p:cNvPr id="120" name="Google Shape;120;p11"/>
          <p:cNvCxnSpPr/>
          <p:nvPr/>
        </p:nvCxnSpPr>
        <p:spPr>
          <a:xfrm rot="10800000">
            <a:off x="3000475" y="4604500"/>
            <a:ext cx="6155400" cy="0"/>
          </a:xfrm>
          <a:prstGeom prst="straightConnector1">
            <a:avLst/>
          </a:prstGeom>
          <a:noFill/>
          <a:ln w="9525" cap="flat" cmpd="sng">
            <a:solidFill>
              <a:schemeClr val="dk1"/>
            </a:solidFill>
            <a:prstDash val="solid"/>
            <a:round/>
            <a:headEnd type="none" w="med" len="med"/>
            <a:tailEnd type="none" w="med" len="med"/>
          </a:ln>
        </p:spPr>
      </p:cxnSp>
      <p:cxnSp>
        <p:nvCxnSpPr>
          <p:cNvPr id="121" name="Google Shape;121;p11"/>
          <p:cNvCxnSpPr/>
          <p:nvPr/>
        </p:nvCxnSpPr>
        <p:spPr>
          <a:xfrm rot="10800000">
            <a:off x="8433900" y="-73400"/>
            <a:ext cx="0" cy="4886700"/>
          </a:xfrm>
          <a:prstGeom prst="straightConnector1">
            <a:avLst/>
          </a:prstGeom>
          <a:noFill/>
          <a:ln w="9525" cap="flat" cmpd="sng">
            <a:solidFill>
              <a:schemeClr val="dk1"/>
            </a:solidFill>
            <a:prstDash val="solid"/>
            <a:round/>
            <a:headEnd type="none" w="med" len="med"/>
            <a:tailEnd type="none" w="med" len="med"/>
          </a:ln>
        </p:spPr>
      </p:cxnSp>
      <p:grpSp>
        <p:nvGrpSpPr>
          <p:cNvPr id="122" name="Google Shape;122;p11"/>
          <p:cNvGrpSpPr/>
          <p:nvPr/>
        </p:nvGrpSpPr>
        <p:grpSpPr>
          <a:xfrm>
            <a:off x="-117400" y="292100"/>
            <a:ext cx="6772200" cy="3415800"/>
            <a:chOff x="-117400" y="292100"/>
            <a:chExt cx="6772200" cy="3415800"/>
          </a:xfrm>
        </p:grpSpPr>
        <p:cxnSp>
          <p:nvCxnSpPr>
            <p:cNvPr id="123" name="Google Shape;123;p11"/>
            <p:cNvCxnSpPr/>
            <p:nvPr/>
          </p:nvCxnSpPr>
          <p:spPr>
            <a:xfrm>
              <a:off x="712925" y="292100"/>
              <a:ext cx="0" cy="3415800"/>
            </a:xfrm>
            <a:prstGeom prst="straightConnector1">
              <a:avLst/>
            </a:prstGeom>
            <a:noFill/>
            <a:ln w="9525" cap="flat" cmpd="sng">
              <a:solidFill>
                <a:schemeClr val="dk1"/>
              </a:solidFill>
              <a:prstDash val="solid"/>
              <a:round/>
              <a:headEnd type="none" w="med" len="med"/>
              <a:tailEnd type="none" w="med" len="med"/>
            </a:ln>
          </p:spPr>
        </p:cxnSp>
        <p:cxnSp>
          <p:nvCxnSpPr>
            <p:cNvPr id="124" name="Google Shape;124;p11"/>
            <p:cNvCxnSpPr/>
            <p:nvPr/>
          </p:nvCxnSpPr>
          <p:spPr>
            <a:xfrm rot="10800000">
              <a:off x="-117400" y="809600"/>
              <a:ext cx="6772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six columns">
  <p:cSld name="CUSTOM_1">
    <p:spTree>
      <p:nvGrpSpPr>
        <p:cNvPr id="1" name="Shape 147"/>
        <p:cNvGrpSpPr/>
        <p:nvPr/>
      </p:nvGrpSpPr>
      <p:grpSpPr>
        <a:xfrm>
          <a:off x="0" y="0"/>
          <a:ext cx="0" cy="0"/>
          <a:chOff x="0" y="0"/>
          <a:chExt cx="0" cy="0"/>
        </a:xfrm>
      </p:grpSpPr>
      <p:sp>
        <p:nvSpPr>
          <p:cNvPr id="148" name="Google Shape;148;p14"/>
          <p:cNvSpPr txBox="1">
            <a:spLocks noGrp="1"/>
          </p:cNvSpPr>
          <p:nvPr>
            <p:ph type="title"/>
          </p:nvPr>
        </p:nvSpPr>
        <p:spPr>
          <a:xfrm>
            <a:off x="974075" y="159870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9" name="Google Shape;149;p14"/>
          <p:cNvSpPr txBox="1">
            <a:spLocks noGrp="1"/>
          </p:cNvSpPr>
          <p:nvPr>
            <p:ph type="subTitle" idx="1"/>
          </p:nvPr>
        </p:nvSpPr>
        <p:spPr>
          <a:xfrm>
            <a:off x="974075" y="199765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0" name="Google Shape;150;p14"/>
          <p:cNvSpPr txBox="1">
            <a:spLocks noGrp="1"/>
          </p:cNvSpPr>
          <p:nvPr>
            <p:ph type="title" idx="2"/>
          </p:nvPr>
        </p:nvSpPr>
        <p:spPr>
          <a:xfrm>
            <a:off x="3587250" y="159870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1" name="Google Shape;151;p14"/>
          <p:cNvSpPr txBox="1">
            <a:spLocks noGrp="1"/>
          </p:cNvSpPr>
          <p:nvPr>
            <p:ph type="subTitle" idx="3"/>
          </p:nvPr>
        </p:nvSpPr>
        <p:spPr>
          <a:xfrm>
            <a:off x="3587250" y="199765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2" name="Google Shape;152;p14"/>
          <p:cNvSpPr txBox="1">
            <a:spLocks noGrp="1"/>
          </p:cNvSpPr>
          <p:nvPr>
            <p:ph type="title" idx="4"/>
          </p:nvPr>
        </p:nvSpPr>
        <p:spPr>
          <a:xfrm>
            <a:off x="974075" y="294075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3" name="Google Shape;153;p14"/>
          <p:cNvSpPr txBox="1">
            <a:spLocks noGrp="1"/>
          </p:cNvSpPr>
          <p:nvPr>
            <p:ph type="subTitle" idx="5"/>
          </p:nvPr>
        </p:nvSpPr>
        <p:spPr>
          <a:xfrm>
            <a:off x="974075" y="333970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4" name="Google Shape;154;p14"/>
          <p:cNvSpPr txBox="1">
            <a:spLocks noGrp="1"/>
          </p:cNvSpPr>
          <p:nvPr>
            <p:ph type="title" idx="6"/>
          </p:nvPr>
        </p:nvSpPr>
        <p:spPr>
          <a:xfrm>
            <a:off x="3587250" y="294075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5" name="Google Shape;155;p14"/>
          <p:cNvSpPr txBox="1">
            <a:spLocks noGrp="1"/>
          </p:cNvSpPr>
          <p:nvPr>
            <p:ph type="subTitle" idx="7"/>
          </p:nvPr>
        </p:nvSpPr>
        <p:spPr>
          <a:xfrm>
            <a:off x="3587250" y="333970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6" name="Google Shape;156;p14"/>
          <p:cNvSpPr txBox="1">
            <a:spLocks noGrp="1"/>
          </p:cNvSpPr>
          <p:nvPr>
            <p:ph type="title" idx="8"/>
          </p:nvPr>
        </p:nvSpPr>
        <p:spPr>
          <a:xfrm>
            <a:off x="6200425" y="159870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7" name="Google Shape;157;p14"/>
          <p:cNvSpPr txBox="1">
            <a:spLocks noGrp="1"/>
          </p:cNvSpPr>
          <p:nvPr>
            <p:ph type="subTitle" idx="9"/>
          </p:nvPr>
        </p:nvSpPr>
        <p:spPr>
          <a:xfrm>
            <a:off x="6200425" y="199765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8" name="Google Shape;158;p14"/>
          <p:cNvSpPr txBox="1">
            <a:spLocks noGrp="1"/>
          </p:cNvSpPr>
          <p:nvPr>
            <p:ph type="title" idx="13"/>
          </p:nvPr>
        </p:nvSpPr>
        <p:spPr>
          <a:xfrm>
            <a:off x="6200425" y="2940754"/>
            <a:ext cx="1969500" cy="40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9" name="Google Shape;159;p14"/>
          <p:cNvSpPr txBox="1">
            <a:spLocks noGrp="1"/>
          </p:cNvSpPr>
          <p:nvPr>
            <p:ph type="subTitle" idx="14"/>
          </p:nvPr>
        </p:nvSpPr>
        <p:spPr>
          <a:xfrm>
            <a:off x="6200425" y="3339704"/>
            <a:ext cx="1969500" cy="70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0" name="Google Shape;160;p14"/>
          <p:cNvSpPr txBox="1">
            <a:spLocks noGrp="1"/>
          </p:cNvSpPr>
          <p:nvPr>
            <p:ph type="title" idx="15"/>
          </p:nvPr>
        </p:nvSpPr>
        <p:spPr>
          <a:xfrm>
            <a:off x="713225" y="463351"/>
            <a:ext cx="77175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61" name="Google Shape;161;p14"/>
          <p:cNvPicPr preferRelativeResize="0"/>
          <p:nvPr/>
        </p:nvPicPr>
        <p:blipFill rotWithShape="1">
          <a:blip r:embed="rId2">
            <a:alphaModFix/>
          </a:blip>
          <a:srcRect l="11008" t="12053" r="12649" b="8125"/>
          <a:stretch/>
        </p:blipFill>
        <p:spPr>
          <a:xfrm rot="-6070919">
            <a:off x="5388987" y="1842619"/>
            <a:ext cx="5584900" cy="6403987"/>
          </a:xfrm>
          <a:prstGeom prst="rect">
            <a:avLst/>
          </a:prstGeom>
          <a:noFill/>
          <a:ln>
            <a:noFill/>
          </a:ln>
        </p:spPr>
      </p:pic>
      <p:pic>
        <p:nvPicPr>
          <p:cNvPr id="162" name="Google Shape;162;p14"/>
          <p:cNvPicPr preferRelativeResize="0"/>
          <p:nvPr/>
        </p:nvPicPr>
        <p:blipFill rotWithShape="1">
          <a:blip r:embed="rId3">
            <a:alphaModFix/>
          </a:blip>
          <a:srcRect l="10780" t="5891" r="9302" b="8965"/>
          <a:stretch/>
        </p:blipFill>
        <p:spPr>
          <a:xfrm rot="-6747778">
            <a:off x="1436338" y="-2827179"/>
            <a:ext cx="5422073" cy="5541777"/>
          </a:xfrm>
          <a:prstGeom prst="rect">
            <a:avLst/>
          </a:prstGeom>
          <a:noFill/>
          <a:ln>
            <a:noFill/>
          </a:ln>
        </p:spPr>
      </p:pic>
      <p:pic>
        <p:nvPicPr>
          <p:cNvPr id="163" name="Google Shape;163;p14"/>
          <p:cNvPicPr preferRelativeResize="0"/>
          <p:nvPr/>
        </p:nvPicPr>
        <p:blipFill rotWithShape="1">
          <a:blip r:embed="rId4">
            <a:alphaModFix/>
          </a:blip>
          <a:srcRect l="8280" t="9435" r="6966" b="9435"/>
          <a:stretch/>
        </p:blipFill>
        <p:spPr>
          <a:xfrm>
            <a:off x="-2539600" y="463352"/>
            <a:ext cx="5094949" cy="5143501"/>
          </a:xfrm>
          <a:prstGeom prst="rect">
            <a:avLst/>
          </a:prstGeom>
          <a:noFill/>
          <a:ln>
            <a:noFill/>
          </a:ln>
        </p:spPr>
      </p:pic>
      <p:cxnSp>
        <p:nvCxnSpPr>
          <p:cNvPr id="164" name="Google Shape;164;p14"/>
          <p:cNvCxnSpPr/>
          <p:nvPr/>
        </p:nvCxnSpPr>
        <p:spPr>
          <a:xfrm rot="10800000">
            <a:off x="100" y="4604500"/>
            <a:ext cx="6155400" cy="0"/>
          </a:xfrm>
          <a:prstGeom prst="straightConnector1">
            <a:avLst/>
          </a:prstGeom>
          <a:noFill/>
          <a:ln w="9525" cap="flat" cmpd="sng">
            <a:solidFill>
              <a:schemeClr val="dk1"/>
            </a:solidFill>
            <a:prstDash val="solid"/>
            <a:round/>
            <a:headEnd type="none" w="med" len="med"/>
            <a:tailEnd type="none" w="med" len="med"/>
          </a:ln>
        </p:spPr>
      </p:cxnSp>
      <p:grpSp>
        <p:nvGrpSpPr>
          <p:cNvPr id="165" name="Google Shape;165;p14"/>
          <p:cNvGrpSpPr/>
          <p:nvPr/>
        </p:nvGrpSpPr>
        <p:grpSpPr>
          <a:xfrm>
            <a:off x="7715300" y="-73350"/>
            <a:ext cx="1540200" cy="1146900"/>
            <a:chOff x="7715300" y="-73350"/>
            <a:chExt cx="1540200" cy="1146900"/>
          </a:xfrm>
        </p:grpSpPr>
        <p:cxnSp>
          <p:nvCxnSpPr>
            <p:cNvPr id="166" name="Google Shape;166;p14"/>
            <p:cNvCxnSpPr/>
            <p:nvPr/>
          </p:nvCxnSpPr>
          <p:spPr>
            <a:xfrm rot="10800000">
              <a:off x="7715300" y="815450"/>
              <a:ext cx="15402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14"/>
            <p:cNvCxnSpPr/>
            <p:nvPr/>
          </p:nvCxnSpPr>
          <p:spPr>
            <a:xfrm rot="10800000">
              <a:off x="8433900" y="-73350"/>
              <a:ext cx="0" cy="1146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1_1_1">
    <p:spTree>
      <p:nvGrpSpPr>
        <p:cNvPr id="1" name="Shape 185"/>
        <p:cNvGrpSpPr/>
        <p:nvPr/>
      </p:nvGrpSpPr>
      <p:grpSpPr>
        <a:xfrm>
          <a:off x="0" y="0"/>
          <a:ext cx="0" cy="0"/>
          <a:chOff x="0" y="0"/>
          <a:chExt cx="0" cy="0"/>
        </a:xfrm>
      </p:grpSpPr>
      <p:sp>
        <p:nvSpPr>
          <p:cNvPr id="186" name="Google Shape;186;p16"/>
          <p:cNvSpPr txBox="1">
            <a:spLocks noGrp="1"/>
          </p:cNvSpPr>
          <p:nvPr>
            <p:ph type="title"/>
          </p:nvPr>
        </p:nvSpPr>
        <p:spPr>
          <a:xfrm>
            <a:off x="1210000" y="2337500"/>
            <a:ext cx="3000600" cy="496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87" name="Google Shape;187;p16"/>
          <p:cNvSpPr txBox="1">
            <a:spLocks noGrp="1"/>
          </p:cNvSpPr>
          <p:nvPr>
            <p:ph type="subTitle" idx="1"/>
          </p:nvPr>
        </p:nvSpPr>
        <p:spPr>
          <a:xfrm>
            <a:off x="1209988" y="1520600"/>
            <a:ext cx="3000600" cy="81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88" name="Google Shape;188;p16"/>
          <p:cNvSpPr txBox="1">
            <a:spLocks noGrp="1"/>
          </p:cNvSpPr>
          <p:nvPr>
            <p:ph type="title" idx="2"/>
          </p:nvPr>
        </p:nvSpPr>
        <p:spPr>
          <a:xfrm>
            <a:off x="1210000" y="4102700"/>
            <a:ext cx="3000600" cy="496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89" name="Google Shape;189;p16"/>
          <p:cNvSpPr txBox="1">
            <a:spLocks noGrp="1"/>
          </p:cNvSpPr>
          <p:nvPr>
            <p:ph type="subTitle" idx="3"/>
          </p:nvPr>
        </p:nvSpPr>
        <p:spPr>
          <a:xfrm>
            <a:off x="1209988" y="3285800"/>
            <a:ext cx="3000600" cy="81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0" name="Google Shape;190;p16"/>
          <p:cNvSpPr txBox="1">
            <a:spLocks noGrp="1"/>
          </p:cNvSpPr>
          <p:nvPr>
            <p:ph type="title" idx="4"/>
          </p:nvPr>
        </p:nvSpPr>
        <p:spPr>
          <a:xfrm>
            <a:off x="4926375" y="3258200"/>
            <a:ext cx="3047100" cy="49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i="1"/>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91" name="Google Shape;191;p16"/>
          <p:cNvSpPr txBox="1">
            <a:spLocks noGrp="1"/>
          </p:cNvSpPr>
          <p:nvPr>
            <p:ph type="subTitle" idx="5"/>
          </p:nvPr>
        </p:nvSpPr>
        <p:spPr>
          <a:xfrm>
            <a:off x="4926375" y="2441300"/>
            <a:ext cx="3047100" cy="81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2" name="Google Shape;192;p16"/>
          <p:cNvSpPr txBox="1">
            <a:spLocks noGrp="1"/>
          </p:cNvSpPr>
          <p:nvPr>
            <p:ph type="title" idx="6"/>
          </p:nvPr>
        </p:nvSpPr>
        <p:spPr>
          <a:xfrm>
            <a:off x="713225" y="463351"/>
            <a:ext cx="77175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93" name="Google Shape;193;p16"/>
          <p:cNvPicPr preferRelativeResize="0"/>
          <p:nvPr/>
        </p:nvPicPr>
        <p:blipFill rotWithShape="1">
          <a:blip r:embed="rId2">
            <a:alphaModFix/>
          </a:blip>
          <a:srcRect l="10780" t="5891" r="9302" b="8965"/>
          <a:stretch/>
        </p:blipFill>
        <p:spPr>
          <a:xfrm rot="-5733226" flipH="1">
            <a:off x="5727925" y="1952139"/>
            <a:ext cx="5271551" cy="5387923"/>
          </a:xfrm>
          <a:prstGeom prst="rect">
            <a:avLst/>
          </a:prstGeom>
          <a:noFill/>
          <a:ln>
            <a:noFill/>
          </a:ln>
        </p:spPr>
      </p:pic>
      <p:pic>
        <p:nvPicPr>
          <p:cNvPr id="194" name="Google Shape;194;p16"/>
          <p:cNvPicPr preferRelativeResize="0"/>
          <p:nvPr/>
        </p:nvPicPr>
        <p:blipFill rotWithShape="1">
          <a:blip r:embed="rId3">
            <a:alphaModFix/>
          </a:blip>
          <a:srcRect l="8280" t="9435" r="6966" b="9435"/>
          <a:stretch/>
        </p:blipFill>
        <p:spPr>
          <a:xfrm rot="-4519951" flipH="1">
            <a:off x="4512285" y="-2582603"/>
            <a:ext cx="5610481" cy="5663956"/>
          </a:xfrm>
          <a:prstGeom prst="rect">
            <a:avLst/>
          </a:prstGeom>
          <a:noFill/>
          <a:ln>
            <a:noFill/>
          </a:ln>
        </p:spPr>
      </p:pic>
      <p:pic>
        <p:nvPicPr>
          <p:cNvPr id="195" name="Google Shape;195;p16"/>
          <p:cNvPicPr preferRelativeResize="0"/>
          <p:nvPr/>
        </p:nvPicPr>
        <p:blipFill rotWithShape="1">
          <a:blip r:embed="rId4">
            <a:alphaModFix/>
          </a:blip>
          <a:srcRect l="8493" t="12945" r="7824" b="10677"/>
          <a:stretch/>
        </p:blipFill>
        <p:spPr>
          <a:xfrm rot="-1865362" flipH="1">
            <a:off x="-2558495" y="954669"/>
            <a:ext cx="6334591" cy="6217262"/>
          </a:xfrm>
          <a:prstGeom prst="rect">
            <a:avLst/>
          </a:prstGeom>
          <a:noFill/>
          <a:ln>
            <a:noFill/>
          </a:ln>
        </p:spPr>
      </p:pic>
      <p:cxnSp>
        <p:nvCxnSpPr>
          <p:cNvPr id="196" name="Google Shape;196;p16"/>
          <p:cNvCxnSpPr/>
          <p:nvPr/>
        </p:nvCxnSpPr>
        <p:spPr>
          <a:xfrm rot="10800000">
            <a:off x="6013075" y="815450"/>
            <a:ext cx="3243600" cy="0"/>
          </a:xfrm>
          <a:prstGeom prst="straightConnector1">
            <a:avLst/>
          </a:prstGeom>
          <a:noFill/>
          <a:ln w="9525" cap="flat" cmpd="sng">
            <a:solidFill>
              <a:schemeClr val="dk1"/>
            </a:solidFill>
            <a:prstDash val="solid"/>
            <a:round/>
            <a:headEnd type="none" w="med" len="med"/>
            <a:tailEnd type="none" w="med" len="med"/>
          </a:ln>
        </p:spPr>
      </p:cxnSp>
      <p:grpSp>
        <p:nvGrpSpPr>
          <p:cNvPr id="197" name="Google Shape;197;p16"/>
          <p:cNvGrpSpPr/>
          <p:nvPr/>
        </p:nvGrpSpPr>
        <p:grpSpPr>
          <a:xfrm>
            <a:off x="6280925" y="4338150"/>
            <a:ext cx="2939100" cy="858300"/>
            <a:chOff x="6280925" y="4338150"/>
            <a:chExt cx="2939100" cy="858300"/>
          </a:xfrm>
        </p:grpSpPr>
        <p:cxnSp>
          <p:nvCxnSpPr>
            <p:cNvPr id="198" name="Google Shape;198;p16"/>
            <p:cNvCxnSpPr/>
            <p:nvPr/>
          </p:nvCxnSpPr>
          <p:spPr>
            <a:xfrm>
              <a:off x="8430725" y="4338150"/>
              <a:ext cx="0" cy="858300"/>
            </a:xfrm>
            <a:prstGeom prst="straightConnector1">
              <a:avLst/>
            </a:prstGeom>
            <a:noFill/>
            <a:ln w="9525" cap="flat" cmpd="sng">
              <a:solidFill>
                <a:schemeClr val="dk1"/>
              </a:solidFill>
              <a:prstDash val="solid"/>
              <a:round/>
              <a:headEnd type="none" w="med" len="med"/>
              <a:tailEnd type="none" w="med" len="med"/>
            </a:ln>
          </p:spPr>
        </p:cxnSp>
        <p:cxnSp>
          <p:nvCxnSpPr>
            <p:cNvPr id="199" name="Google Shape;199;p16"/>
            <p:cNvCxnSpPr/>
            <p:nvPr/>
          </p:nvCxnSpPr>
          <p:spPr>
            <a:xfrm rot="10800000">
              <a:off x="6280925" y="4602025"/>
              <a:ext cx="29391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371"/>
        <p:cNvGrpSpPr/>
        <p:nvPr/>
      </p:nvGrpSpPr>
      <p:grpSpPr>
        <a:xfrm>
          <a:off x="0" y="0"/>
          <a:ext cx="0" cy="0"/>
          <a:chOff x="0" y="0"/>
          <a:chExt cx="0" cy="0"/>
        </a:xfrm>
      </p:grpSpPr>
      <p:pic>
        <p:nvPicPr>
          <p:cNvPr id="372" name="Google Shape;372;p33"/>
          <p:cNvPicPr preferRelativeResize="0"/>
          <p:nvPr/>
        </p:nvPicPr>
        <p:blipFill rotWithShape="1">
          <a:blip r:embed="rId2">
            <a:alphaModFix/>
          </a:blip>
          <a:srcRect l="14771" t="15697" r="21776" b="6589"/>
          <a:stretch/>
        </p:blipFill>
        <p:spPr>
          <a:xfrm rot="1436863">
            <a:off x="6546921" y="1019364"/>
            <a:ext cx="4236260" cy="5942198"/>
          </a:xfrm>
          <a:prstGeom prst="rect">
            <a:avLst/>
          </a:prstGeom>
          <a:noFill/>
          <a:ln>
            <a:noFill/>
          </a:ln>
        </p:spPr>
      </p:pic>
      <p:pic>
        <p:nvPicPr>
          <p:cNvPr id="373" name="Google Shape;373;p33"/>
          <p:cNvPicPr preferRelativeResize="0"/>
          <p:nvPr/>
        </p:nvPicPr>
        <p:blipFill rotWithShape="1">
          <a:blip r:embed="rId3">
            <a:alphaModFix/>
          </a:blip>
          <a:srcRect l="8493" t="12945" r="7824" b="10677"/>
          <a:stretch/>
        </p:blipFill>
        <p:spPr>
          <a:xfrm rot="-5079879">
            <a:off x="-97827" y="-2766701"/>
            <a:ext cx="5521331" cy="5419104"/>
          </a:xfrm>
          <a:prstGeom prst="rect">
            <a:avLst/>
          </a:prstGeom>
          <a:noFill/>
          <a:ln>
            <a:noFill/>
          </a:ln>
        </p:spPr>
      </p:pic>
      <p:pic>
        <p:nvPicPr>
          <p:cNvPr id="374" name="Google Shape;374;p33"/>
          <p:cNvPicPr preferRelativeResize="0"/>
          <p:nvPr/>
        </p:nvPicPr>
        <p:blipFill rotWithShape="1">
          <a:blip r:embed="rId4">
            <a:alphaModFix/>
          </a:blip>
          <a:srcRect l="11008" t="12053" r="12649" b="8125"/>
          <a:stretch/>
        </p:blipFill>
        <p:spPr>
          <a:xfrm rot="3900598">
            <a:off x="-1484272" y="1357443"/>
            <a:ext cx="5386372" cy="6176311"/>
          </a:xfrm>
          <a:prstGeom prst="rect">
            <a:avLst/>
          </a:prstGeom>
          <a:noFill/>
          <a:ln>
            <a:noFill/>
          </a:ln>
        </p:spPr>
      </p:pic>
      <p:grpSp>
        <p:nvGrpSpPr>
          <p:cNvPr id="375" name="Google Shape;375;p33"/>
          <p:cNvGrpSpPr/>
          <p:nvPr/>
        </p:nvGrpSpPr>
        <p:grpSpPr>
          <a:xfrm>
            <a:off x="2740775" y="3237600"/>
            <a:ext cx="5941200" cy="1905900"/>
            <a:chOff x="2740775" y="3237600"/>
            <a:chExt cx="5941200" cy="1905900"/>
          </a:xfrm>
        </p:grpSpPr>
        <p:cxnSp>
          <p:nvCxnSpPr>
            <p:cNvPr id="376" name="Google Shape;376;p33"/>
            <p:cNvCxnSpPr/>
            <p:nvPr/>
          </p:nvCxnSpPr>
          <p:spPr>
            <a:xfrm>
              <a:off x="2740775" y="4604500"/>
              <a:ext cx="5941200" cy="0"/>
            </a:xfrm>
            <a:prstGeom prst="straightConnector1">
              <a:avLst/>
            </a:prstGeom>
            <a:noFill/>
            <a:ln w="9525" cap="flat" cmpd="sng">
              <a:solidFill>
                <a:schemeClr val="dk1"/>
              </a:solidFill>
              <a:prstDash val="solid"/>
              <a:round/>
              <a:headEnd type="none" w="med" len="med"/>
              <a:tailEnd type="none" w="med" len="med"/>
            </a:ln>
          </p:spPr>
        </p:cxnSp>
        <p:cxnSp>
          <p:nvCxnSpPr>
            <p:cNvPr id="377" name="Google Shape;377;p33"/>
            <p:cNvCxnSpPr/>
            <p:nvPr/>
          </p:nvCxnSpPr>
          <p:spPr>
            <a:xfrm rot="10800000">
              <a:off x="8430775" y="3237600"/>
              <a:ext cx="0" cy="1905900"/>
            </a:xfrm>
            <a:prstGeom prst="straightConnector1">
              <a:avLst/>
            </a:prstGeom>
            <a:noFill/>
            <a:ln w="9525" cap="flat" cmpd="sng">
              <a:solidFill>
                <a:schemeClr val="dk1"/>
              </a:solidFill>
              <a:prstDash val="solid"/>
              <a:round/>
              <a:headEnd type="none" w="med" len="med"/>
              <a:tailEnd type="none" w="med" len="med"/>
            </a:ln>
          </p:spPr>
        </p:cxnSp>
      </p:grpSp>
      <p:grpSp>
        <p:nvGrpSpPr>
          <p:cNvPr id="378" name="Google Shape;378;p33"/>
          <p:cNvGrpSpPr/>
          <p:nvPr/>
        </p:nvGrpSpPr>
        <p:grpSpPr>
          <a:xfrm>
            <a:off x="-56164" y="292100"/>
            <a:ext cx="2714100" cy="3415800"/>
            <a:chOff x="-56164" y="292100"/>
            <a:chExt cx="2714100" cy="3415800"/>
          </a:xfrm>
        </p:grpSpPr>
        <p:cxnSp>
          <p:nvCxnSpPr>
            <p:cNvPr id="379" name="Google Shape;379;p33"/>
            <p:cNvCxnSpPr/>
            <p:nvPr/>
          </p:nvCxnSpPr>
          <p:spPr>
            <a:xfrm rot="10800000">
              <a:off x="-56164" y="545100"/>
              <a:ext cx="2714100" cy="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33"/>
            <p:cNvCxnSpPr/>
            <p:nvPr/>
          </p:nvCxnSpPr>
          <p:spPr>
            <a:xfrm>
              <a:off x="712925" y="292100"/>
              <a:ext cx="0" cy="341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4_1">
    <p:spTree>
      <p:nvGrpSpPr>
        <p:cNvPr id="1" name="Shape 381"/>
        <p:cNvGrpSpPr/>
        <p:nvPr/>
      </p:nvGrpSpPr>
      <p:grpSpPr>
        <a:xfrm>
          <a:off x="0" y="0"/>
          <a:ext cx="0" cy="0"/>
          <a:chOff x="0" y="0"/>
          <a:chExt cx="0" cy="0"/>
        </a:xfrm>
      </p:grpSpPr>
      <p:pic>
        <p:nvPicPr>
          <p:cNvPr id="382" name="Google Shape;382;p34"/>
          <p:cNvPicPr preferRelativeResize="0"/>
          <p:nvPr/>
        </p:nvPicPr>
        <p:blipFill rotWithShape="1">
          <a:blip r:embed="rId2">
            <a:alphaModFix/>
          </a:blip>
          <a:srcRect l="11008" t="12053" r="12649" b="8125"/>
          <a:stretch/>
        </p:blipFill>
        <p:spPr>
          <a:xfrm rot="-6070918">
            <a:off x="1505083" y="2547027"/>
            <a:ext cx="4743213" cy="5438845"/>
          </a:xfrm>
          <a:prstGeom prst="rect">
            <a:avLst/>
          </a:prstGeom>
          <a:noFill/>
          <a:ln>
            <a:noFill/>
          </a:ln>
        </p:spPr>
      </p:pic>
      <p:pic>
        <p:nvPicPr>
          <p:cNvPr id="383" name="Google Shape;383;p34"/>
          <p:cNvPicPr preferRelativeResize="0"/>
          <p:nvPr/>
        </p:nvPicPr>
        <p:blipFill rotWithShape="1">
          <a:blip r:embed="rId3">
            <a:alphaModFix/>
          </a:blip>
          <a:srcRect l="10780" t="5891" r="9302" b="8965"/>
          <a:stretch/>
        </p:blipFill>
        <p:spPr>
          <a:xfrm rot="-6747783">
            <a:off x="-2088743" y="-2328813"/>
            <a:ext cx="5246362" cy="5362203"/>
          </a:xfrm>
          <a:prstGeom prst="rect">
            <a:avLst/>
          </a:prstGeom>
          <a:noFill/>
          <a:ln>
            <a:noFill/>
          </a:ln>
        </p:spPr>
      </p:pic>
      <p:pic>
        <p:nvPicPr>
          <p:cNvPr id="384" name="Google Shape;384;p34"/>
          <p:cNvPicPr preferRelativeResize="0"/>
          <p:nvPr/>
        </p:nvPicPr>
        <p:blipFill rotWithShape="1">
          <a:blip r:embed="rId4">
            <a:alphaModFix/>
          </a:blip>
          <a:srcRect l="8280" t="9435" r="6966" b="9435"/>
          <a:stretch/>
        </p:blipFill>
        <p:spPr>
          <a:xfrm>
            <a:off x="7004400" y="592550"/>
            <a:ext cx="4310325" cy="4351402"/>
          </a:xfrm>
          <a:prstGeom prst="rect">
            <a:avLst/>
          </a:prstGeom>
          <a:noFill/>
          <a:ln>
            <a:noFill/>
          </a:ln>
        </p:spPr>
      </p:pic>
      <p:grpSp>
        <p:nvGrpSpPr>
          <p:cNvPr id="385" name="Google Shape;385;p34"/>
          <p:cNvGrpSpPr/>
          <p:nvPr/>
        </p:nvGrpSpPr>
        <p:grpSpPr>
          <a:xfrm>
            <a:off x="5694775" y="3021750"/>
            <a:ext cx="3561900" cy="2341500"/>
            <a:chOff x="5694775" y="3021750"/>
            <a:chExt cx="3561900" cy="2341500"/>
          </a:xfrm>
        </p:grpSpPr>
        <p:cxnSp>
          <p:nvCxnSpPr>
            <p:cNvPr id="386" name="Google Shape;386;p34"/>
            <p:cNvCxnSpPr/>
            <p:nvPr/>
          </p:nvCxnSpPr>
          <p:spPr>
            <a:xfrm rot="10800000">
              <a:off x="5694775" y="4604500"/>
              <a:ext cx="3561900" cy="0"/>
            </a:xfrm>
            <a:prstGeom prst="straightConnector1">
              <a:avLst/>
            </a:prstGeom>
            <a:noFill/>
            <a:ln w="9525" cap="flat" cmpd="sng">
              <a:solidFill>
                <a:schemeClr val="dk1"/>
              </a:solidFill>
              <a:prstDash val="solid"/>
              <a:round/>
              <a:headEnd type="none" w="med" len="med"/>
              <a:tailEnd type="none" w="med" len="med"/>
            </a:ln>
          </p:spPr>
        </p:cxnSp>
        <p:cxnSp>
          <p:nvCxnSpPr>
            <p:cNvPr id="387" name="Google Shape;387;p34"/>
            <p:cNvCxnSpPr/>
            <p:nvPr/>
          </p:nvCxnSpPr>
          <p:spPr>
            <a:xfrm>
              <a:off x="8430725" y="3021750"/>
              <a:ext cx="0" cy="2341500"/>
            </a:xfrm>
            <a:prstGeom prst="straightConnector1">
              <a:avLst/>
            </a:prstGeom>
            <a:noFill/>
            <a:ln w="9525" cap="flat" cmpd="sng">
              <a:solidFill>
                <a:schemeClr val="dk1"/>
              </a:solidFill>
              <a:prstDash val="solid"/>
              <a:round/>
              <a:headEnd type="none" w="med" len="med"/>
              <a:tailEnd type="none" w="med" len="med"/>
            </a:ln>
          </p:spPr>
        </p:cxnSp>
      </p:grpSp>
      <p:grpSp>
        <p:nvGrpSpPr>
          <p:cNvPr id="388" name="Google Shape;388;p34"/>
          <p:cNvGrpSpPr/>
          <p:nvPr/>
        </p:nvGrpSpPr>
        <p:grpSpPr>
          <a:xfrm>
            <a:off x="7601625" y="-61254"/>
            <a:ext cx="1083600" cy="2297100"/>
            <a:chOff x="7601625" y="-61254"/>
            <a:chExt cx="1083600" cy="2297100"/>
          </a:xfrm>
        </p:grpSpPr>
        <p:cxnSp>
          <p:nvCxnSpPr>
            <p:cNvPr id="389" name="Google Shape;389;p34"/>
            <p:cNvCxnSpPr/>
            <p:nvPr/>
          </p:nvCxnSpPr>
          <p:spPr>
            <a:xfrm>
              <a:off x="8430717" y="-61254"/>
              <a:ext cx="0" cy="229710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4"/>
            <p:cNvCxnSpPr/>
            <p:nvPr/>
          </p:nvCxnSpPr>
          <p:spPr>
            <a:xfrm rot="10800000">
              <a:off x="7601625" y="815450"/>
              <a:ext cx="1083600" cy="0"/>
            </a:xfrm>
            <a:prstGeom prst="straightConnector1">
              <a:avLst/>
            </a:prstGeom>
            <a:noFill/>
            <a:ln w="9525" cap="flat" cmpd="sng">
              <a:solidFill>
                <a:schemeClr val="dk1"/>
              </a:solidFill>
              <a:prstDash val="solid"/>
              <a:round/>
              <a:headEnd type="none" w="med" len="med"/>
              <a:tailEnd type="none" w="med" len="med"/>
            </a:ln>
          </p:spPr>
        </p:cxnSp>
      </p:grpSp>
      <p:cxnSp>
        <p:nvCxnSpPr>
          <p:cNvPr id="391" name="Google Shape;391;p34"/>
          <p:cNvCxnSpPr/>
          <p:nvPr/>
        </p:nvCxnSpPr>
        <p:spPr>
          <a:xfrm rot="10800000">
            <a:off x="-14325" y="4604500"/>
            <a:ext cx="653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1pPr>
            <a:lvl2pPr lvl="1">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2pPr>
            <a:lvl3pPr lvl="2">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3pPr>
            <a:lvl4pPr lvl="3">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4pPr>
            <a:lvl5pPr lvl="4">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5pPr>
            <a:lvl6pPr lvl="5">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6pPr>
            <a:lvl7pPr lvl="6">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7pPr>
            <a:lvl8pPr lvl="7">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8pPr>
            <a:lvl9pPr lvl="8">
              <a:spcBef>
                <a:spcPts val="0"/>
              </a:spcBef>
              <a:spcAft>
                <a:spcPts val="0"/>
              </a:spcAft>
              <a:buClr>
                <a:schemeClr val="dk1"/>
              </a:buClr>
              <a:buSzPts val="2800"/>
              <a:buFont typeface="Cormorant Garamond"/>
              <a:buNone/>
              <a:defRPr sz="2800">
                <a:solidFill>
                  <a:schemeClr val="dk1"/>
                </a:solidFill>
                <a:latin typeface="Cormorant Garamond"/>
                <a:ea typeface="Cormorant Garamond"/>
                <a:cs typeface="Cormorant Garamond"/>
                <a:sym typeface="Cormorant Garamon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Cardo"/>
              <a:buChar char="●"/>
              <a:defRPr sz="1800">
                <a:solidFill>
                  <a:schemeClr val="dk1"/>
                </a:solidFill>
                <a:latin typeface="Cardo"/>
                <a:ea typeface="Cardo"/>
                <a:cs typeface="Cardo"/>
                <a:sym typeface="Cardo"/>
              </a:defRPr>
            </a:lvl1pPr>
            <a:lvl2pPr marL="914400" lvl="1"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2pPr>
            <a:lvl3pPr marL="1371600" lvl="2"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3pPr>
            <a:lvl4pPr marL="1828800" lvl="3"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4pPr>
            <a:lvl5pPr marL="2286000" lvl="4"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5pPr>
            <a:lvl6pPr marL="2743200" lvl="5"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6pPr>
            <a:lvl7pPr marL="3200400" lvl="6"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7pPr>
            <a:lvl8pPr marL="3657600" lvl="7"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8pPr>
            <a:lvl9pPr marL="4114800" lvl="8" indent="-317500">
              <a:lnSpc>
                <a:spcPct val="115000"/>
              </a:lnSpc>
              <a:spcBef>
                <a:spcPts val="0"/>
              </a:spcBef>
              <a:spcAft>
                <a:spcPts val="0"/>
              </a:spcAft>
              <a:buClr>
                <a:schemeClr val="dk1"/>
              </a:buClr>
              <a:buSzPts val="1400"/>
              <a:buFont typeface="Cardo"/>
              <a:buChar char="■"/>
              <a:defRPr>
                <a:solidFill>
                  <a:schemeClr val="dk1"/>
                </a:solidFill>
                <a:latin typeface="Cardo"/>
                <a:ea typeface="Cardo"/>
                <a:cs typeface="Cardo"/>
                <a:sym typeface="Card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7" r:id="rId4"/>
    <p:sldLayoutId id="2147483658" r:id="rId5"/>
    <p:sldLayoutId id="2147483660" r:id="rId6"/>
    <p:sldLayoutId id="2147483662" r:id="rId7"/>
    <p:sldLayoutId id="2147483679" r:id="rId8"/>
    <p:sldLayoutId id="2147483680" r:id="rId9"/>
    <p:sldLayoutId id="2147483681" r:id="rId10"/>
    <p:sldLayoutId id="214748368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data.worldbank.org/indicator/SP.RUR.TOTL?end=2022&amp;start=200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hyperlink" Target="https://www.worldbank.org/en/home"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hyperlink" Target="https://www.kaggle.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0"/>
          <p:cNvSpPr/>
          <p:nvPr/>
        </p:nvSpPr>
        <p:spPr>
          <a:xfrm>
            <a:off x="2473650" y="3630889"/>
            <a:ext cx="4196700" cy="4614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0"/>
          <p:cNvSpPr txBox="1">
            <a:spLocks noGrp="1"/>
          </p:cNvSpPr>
          <p:nvPr>
            <p:ph type="ctrTitle"/>
          </p:nvPr>
        </p:nvSpPr>
        <p:spPr>
          <a:xfrm>
            <a:off x="1401000" y="1704089"/>
            <a:ext cx="6342000" cy="180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Rural Health Assistant</a:t>
            </a:r>
            <a:endParaRPr dirty="0"/>
          </a:p>
        </p:txBody>
      </p:sp>
      <p:sp>
        <p:nvSpPr>
          <p:cNvPr id="422" name="Google Shape;422;p40"/>
          <p:cNvSpPr txBox="1"/>
          <p:nvPr/>
        </p:nvSpPr>
        <p:spPr>
          <a:xfrm rot="5400000">
            <a:off x="7574001" y="2187405"/>
            <a:ext cx="17502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sp>
        <p:nvSpPr>
          <p:cNvPr id="423" name="Google Shape;423;p40"/>
          <p:cNvSpPr txBox="1"/>
          <p:nvPr/>
        </p:nvSpPr>
        <p:spPr>
          <a:xfrm rot="-5400000">
            <a:off x="337786" y="3978802"/>
            <a:ext cx="684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grpSp>
        <p:nvGrpSpPr>
          <p:cNvPr id="424" name="Google Shape;424;p40"/>
          <p:cNvGrpSpPr/>
          <p:nvPr/>
        </p:nvGrpSpPr>
        <p:grpSpPr>
          <a:xfrm>
            <a:off x="3526655" y="716208"/>
            <a:ext cx="2090689" cy="914508"/>
            <a:chOff x="3526655" y="716208"/>
            <a:chExt cx="2090689" cy="914508"/>
          </a:xfrm>
        </p:grpSpPr>
        <p:sp>
          <p:nvSpPr>
            <p:cNvPr id="425" name="Google Shape;425;p40"/>
            <p:cNvSpPr/>
            <p:nvPr/>
          </p:nvSpPr>
          <p:spPr>
            <a:xfrm>
              <a:off x="3543851" y="826614"/>
              <a:ext cx="2055500" cy="693659"/>
            </a:xfrm>
            <a:custGeom>
              <a:avLst/>
              <a:gdLst/>
              <a:ahLst/>
              <a:cxnLst/>
              <a:rect l="l" t="t" r="r" b="b"/>
              <a:pathLst>
                <a:path w="48891" h="16499" fill="none" extrusionOk="0">
                  <a:moveTo>
                    <a:pt x="48891" y="8250"/>
                  </a:moveTo>
                  <a:cubicBezTo>
                    <a:pt x="48891" y="12802"/>
                    <a:pt x="37957" y="16499"/>
                    <a:pt x="24455" y="16499"/>
                  </a:cubicBezTo>
                  <a:cubicBezTo>
                    <a:pt x="10953" y="16499"/>
                    <a:pt x="0" y="12802"/>
                    <a:pt x="0" y="8250"/>
                  </a:cubicBezTo>
                  <a:cubicBezTo>
                    <a:pt x="0" y="3697"/>
                    <a:pt x="10953" y="1"/>
                    <a:pt x="24455" y="1"/>
                  </a:cubicBezTo>
                  <a:cubicBezTo>
                    <a:pt x="37957" y="1"/>
                    <a:pt x="48891" y="3697"/>
                    <a:pt x="48891" y="8250"/>
                  </a:cubicBezTo>
                  <a:close/>
                </a:path>
              </a:pathLst>
            </a:custGeom>
            <a:noFill/>
            <a:ln w="9525" cap="flat" cmpd="sng">
              <a:solidFill>
                <a:schemeClr val="dk1"/>
              </a:solidFill>
              <a:prstDash val="solid"/>
              <a:miter lim="194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3526655" y="716208"/>
              <a:ext cx="2090689" cy="913668"/>
            </a:xfrm>
            <a:custGeom>
              <a:avLst/>
              <a:gdLst/>
              <a:ahLst/>
              <a:cxnLst/>
              <a:rect l="l" t="t" r="r" b="b"/>
              <a:pathLst>
                <a:path w="49728" h="21732" fill="none" extrusionOk="0">
                  <a:moveTo>
                    <a:pt x="48774" y="5798"/>
                  </a:moveTo>
                  <a:cubicBezTo>
                    <a:pt x="49728" y="10253"/>
                    <a:pt x="39786" y="16148"/>
                    <a:pt x="26576" y="18930"/>
                  </a:cubicBezTo>
                  <a:cubicBezTo>
                    <a:pt x="13366" y="21732"/>
                    <a:pt x="1888" y="20389"/>
                    <a:pt x="954" y="15934"/>
                  </a:cubicBezTo>
                  <a:cubicBezTo>
                    <a:pt x="1" y="11479"/>
                    <a:pt x="9942" y="5604"/>
                    <a:pt x="23152" y="2802"/>
                  </a:cubicBezTo>
                  <a:cubicBezTo>
                    <a:pt x="36362" y="1"/>
                    <a:pt x="47821" y="1343"/>
                    <a:pt x="48774" y="5798"/>
                  </a:cubicBezTo>
                  <a:close/>
                </a:path>
              </a:pathLst>
            </a:custGeom>
            <a:noFill/>
            <a:ln w="9525" cap="flat" cmpd="sng">
              <a:solidFill>
                <a:schemeClr val="dk1"/>
              </a:solidFill>
              <a:prstDash val="solid"/>
              <a:miter lim="194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3526655" y="717007"/>
              <a:ext cx="2090689" cy="913710"/>
            </a:xfrm>
            <a:custGeom>
              <a:avLst/>
              <a:gdLst/>
              <a:ahLst/>
              <a:cxnLst/>
              <a:rect l="l" t="t" r="r" b="b"/>
              <a:pathLst>
                <a:path w="49728" h="21733" fill="none" extrusionOk="0">
                  <a:moveTo>
                    <a:pt x="26576" y="2803"/>
                  </a:moveTo>
                  <a:cubicBezTo>
                    <a:pt x="39786" y="5604"/>
                    <a:pt x="49728" y="11479"/>
                    <a:pt x="48774" y="15935"/>
                  </a:cubicBezTo>
                  <a:cubicBezTo>
                    <a:pt x="47841" y="20390"/>
                    <a:pt x="36362" y="21732"/>
                    <a:pt x="23152" y="18931"/>
                  </a:cubicBezTo>
                  <a:cubicBezTo>
                    <a:pt x="9942" y="16129"/>
                    <a:pt x="1" y="10254"/>
                    <a:pt x="954" y="5799"/>
                  </a:cubicBezTo>
                  <a:cubicBezTo>
                    <a:pt x="1888" y="1343"/>
                    <a:pt x="13366" y="1"/>
                    <a:pt x="26576" y="2803"/>
                  </a:cubicBezTo>
                  <a:close/>
                </a:path>
              </a:pathLst>
            </a:custGeom>
            <a:noFill/>
            <a:ln w="9525" cap="flat" cmpd="sng">
              <a:solidFill>
                <a:schemeClr val="dk1"/>
              </a:solidFill>
              <a:prstDash val="solid"/>
              <a:miter lim="194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40"/>
          <p:cNvSpPr/>
          <p:nvPr/>
        </p:nvSpPr>
        <p:spPr>
          <a:xfrm>
            <a:off x="4242138" y="959500"/>
            <a:ext cx="659707" cy="453138"/>
          </a:xfrm>
          <a:custGeom>
            <a:avLst/>
            <a:gdLst/>
            <a:ahLst/>
            <a:cxnLst/>
            <a:rect l="l" t="t" r="r" b="b"/>
            <a:pathLst>
              <a:path w="208768" h="143398" extrusionOk="0">
                <a:moveTo>
                  <a:pt x="9590" y="68208"/>
                </a:moveTo>
                <a:cubicBezTo>
                  <a:pt x="11515" y="68208"/>
                  <a:pt x="13081" y="69774"/>
                  <a:pt x="13081" y="71699"/>
                </a:cubicBezTo>
                <a:cubicBezTo>
                  <a:pt x="13081" y="73623"/>
                  <a:pt x="11515" y="75189"/>
                  <a:pt x="9590" y="75189"/>
                </a:cubicBezTo>
                <a:cubicBezTo>
                  <a:pt x="7666" y="75189"/>
                  <a:pt x="6133" y="73623"/>
                  <a:pt x="6133" y="71699"/>
                </a:cubicBezTo>
                <a:cubicBezTo>
                  <a:pt x="6133" y="69774"/>
                  <a:pt x="7666" y="68208"/>
                  <a:pt x="9590" y="68208"/>
                </a:cubicBezTo>
                <a:close/>
                <a:moveTo>
                  <a:pt x="199177" y="68208"/>
                </a:moveTo>
                <a:cubicBezTo>
                  <a:pt x="201101" y="68208"/>
                  <a:pt x="202667" y="69774"/>
                  <a:pt x="202667" y="71699"/>
                </a:cubicBezTo>
                <a:cubicBezTo>
                  <a:pt x="202667" y="73623"/>
                  <a:pt x="201101" y="75189"/>
                  <a:pt x="199177" y="75189"/>
                </a:cubicBezTo>
                <a:cubicBezTo>
                  <a:pt x="197252" y="75189"/>
                  <a:pt x="195687" y="73623"/>
                  <a:pt x="195687" y="71699"/>
                </a:cubicBezTo>
                <a:cubicBezTo>
                  <a:pt x="195687" y="69774"/>
                  <a:pt x="197252" y="68208"/>
                  <a:pt x="199177" y="68208"/>
                </a:cubicBezTo>
                <a:close/>
                <a:moveTo>
                  <a:pt x="71633" y="0"/>
                </a:moveTo>
                <a:cubicBezTo>
                  <a:pt x="46549" y="0"/>
                  <a:pt x="26161" y="20420"/>
                  <a:pt x="26161" y="45505"/>
                </a:cubicBezTo>
                <a:cubicBezTo>
                  <a:pt x="26161" y="50072"/>
                  <a:pt x="26585" y="54671"/>
                  <a:pt x="27433" y="59205"/>
                </a:cubicBezTo>
                <a:cubicBezTo>
                  <a:pt x="27721" y="60644"/>
                  <a:pt x="28998" y="61676"/>
                  <a:pt x="30437" y="61676"/>
                </a:cubicBezTo>
                <a:cubicBezTo>
                  <a:pt x="30630" y="61676"/>
                  <a:pt x="30825" y="61658"/>
                  <a:pt x="31021" y="61619"/>
                </a:cubicBezTo>
                <a:cubicBezTo>
                  <a:pt x="32685" y="61325"/>
                  <a:pt x="33762" y="59727"/>
                  <a:pt x="33435" y="58063"/>
                </a:cubicBezTo>
                <a:cubicBezTo>
                  <a:pt x="32652" y="53921"/>
                  <a:pt x="32261" y="49680"/>
                  <a:pt x="32261" y="45505"/>
                </a:cubicBezTo>
                <a:cubicBezTo>
                  <a:pt x="32261" y="23780"/>
                  <a:pt x="49941" y="6133"/>
                  <a:pt x="71633" y="6133"/>
                </a:cubicBezTo>
                <a:cubicBezTo>
                  <a:pt x="83442" y="6133"/>
                  <a:pt x="94500" y="11352"/>
                  <a:pt x="102035" y="20453"/>
                </a:cubicBezTo>
                <a:cubicBezTo>
                  <a:pt x="102622" y="21138"/>
                  <a:pt x="103470" y="21562"/>
                  <a:pt x="104384" y="21562"/>
                </a:cubicBezTo>
                <a:cubicBezTo>
                  <a:pt x="105297" y="21562"/>
                  <a:pt x="106145" y="21138"/>
                  <a:pt x="106732" y="20453"/>
                </a:cubicBezTo>
                <a:cubicBezTo>
                  <a:pt x="114267" y="11352"/>
                  <a:pt x="125326" y="6133"/>
                  <a:pt x="137134" y="6133"/>
                </a:cubicBezTo>
                <a:cubicBezTo>
                  <a:pt x="158826" y="6133"/>
                  <a:pt x="176506" y="23780"/>
                  <a:pt x="176506" y="45505"/>
                </a:cubicBezTo>
                <a:cubicBezTo>
                  <a:pt x="176506" y="53268"/>
                  <a:pt x="175136" y="61032"/>
                  <a:pt x="172429" y="68632"/>
                </a:cubicBezTo>
                <a:lnTo>
                  <a:pt x="144115" y="68632"/>
                </a:lnTo>
                <a:lnTo>
                  <a:pt x="136677" y="47788"/>
                </a:lnTo>
                <a:cubicBezTo>
                  <a:pt x="136238" y="46564"/>
                  <a:pt x="135103" y="45762"/>
                  <a:pt x="133796" y="45762"/>
                </a:cubicBezTo>
                <a:cubicBezTo>
                  <a:pt x="133746" y="45762"/>
                  <a:pt x="133695" y="45763"/>
                  <a:pt x="133644" y="45766"/>
                </a:cubicBezTo>
                <a:cubicBezTo>
                  <a:pt x="132306" y="45831"/>
                  <a:pt x="131164" y="46777"/>
                  <a:pt x="130838" y="48082"/>
                </a:cubicBezTo>
                <a:lnTo>
                  <a:pt x="120726" y="88498"/>
                </a:lnTo>
                <a:lnTo>
                  <a:pt x="107352" y="35001"/>
                </a:lnTo>
                <a:cubicBezTo>
                  <a:pt x="107026" y="33664"/>
                  <a:pt x="105819" y="32718"/>
                  <a:pt x="104449" y="32685"/>
                </a:cubicBezTo>
                <a:cubicBezTo>
                  <a:pt x="104425" y="32685"/>
                  <a:pt x="104401" y="32684"/>
                  <a:pt x="104378" y="32684"/>
                </a:cubicBezTo>
                <a:cubicBezTo>
                  <a:pt x="103036" y="32684"/>
                  <a:pt x="101832" y="33589"/>
                  <a:pt x="101448" y="34871"/>
                </a:cubicBezTo>
                <a:lnTo>
                  <a:pt x="87747" y="81517"/>
                </a:lnTo>
                <a:lnTo>
                  <a:pt x="77831" y="54312"/>
                </a:lnTo>
                <a:cubicBezTo>
                  <a:pt x="77407" y="53105"/>
                  <a:pt x="76298" y="52322"/>
                  <a:pt x="75026" y="52290"/>
                </a:cubicBezTo>
                <a:cubicBezTo>
                  <a:pt x="75000" y="52289"/>
                  <a:pt x="74975" y="52289"/>
                  <a:pt x="74949" y="52289"/>
                </a:cubicBezTo>
                <a:cubicBezTo>
                  <a:pt x="73708" y="52289"/>
                  <a:pt x="72602" y="53064"/>
                  <a:pt x="72123" y="54214"/>
                </a:cubicBezTo>
                <a:lnTo>
                  <a:pt x="66349" y="68632"/>
                </a:lnTo>
                <a:lnTo>
                  <a:pt x="18691" y="68632"/>
                </a:lnTo>
                <a:cubicBezTo>
                  <a:pt x="17419" y="64848"/>
                  <a:pt x="13831" y="62108"/>
                  <a:pt x="9590" y="62108"/>
                </a:cubicBezTo>
                <a:cubicBezTo>
                  <a:pt x="4306" y="62108"/>
                  <a:pt x="0" y="66414"/>
                  <a:pt x="0" y="71699"/>
                </a:cubicBezTo>
                <a:cubicBezTo>
                  <a:pt x="0" y="76983"/>
                  <a:pt x="4306" y="81289"/>
                  <a:pt x="9590" y="81289"/>
                </a:cubicBezTo>
                <a:cubicBezTo>
                  <a:pt x="13831" y="81289"/>
                  <a:pt x="17419" y="78549"/>
                  <a:pt x="18691" y="74765"/>
                </a:cubicBezTo>
                <a:lnTo>
                  <a:pt x="32131" y="74765"/>
                </a:lnTo>
                <a:cubicBezTo>
                  <a:pt x="41362" y="96946"/>
                  <a:pt x="59727" y="114137"/>
                  <a:pt x="73754" y="124771"/>
                </a:cubicBezTo>
                <a:cubicBezTo>
                  <a:pt x="89248" y="136547"/>
                  <a:pt x="102524" y="142842"/>
                  <a:pt x="103079" y="143103"/>
                </a:cubicBezTo>
                <a:cubicBezTo>
                  <a:pt x="103487" y="143299"/>
                  <a:pt x="103935" y="143397"/>
                  <a:pt x="104384" y="143397"/>
                </a:cubicBezTo>
                <a:cubicBezTo>
                  <a:pt x="104832" y="143397"/>
                  <a:pt x="105281" y="143299"/>
                  <a:pt x="105688" y="143103"/>
                </a:cubicBezTo>
                <a:cubicBezTo>
                  <a:pt x="106145" y="142908"/>
                  <a:pt x="116779" y="137852"/>
                  <a:pt x="130186" y="128327"/>
                </a:cubicBezTo>
                <a:cubicBezTo>
                  <a:pt x="152628" y="112376"/>
                  <a:pt x="164665" y="96685"/>
                  <a:pt x="170798" y="86345"/>
                </a:cubicBezTo>
                <a:cubicBezTo>
                  <a:pt x="171678" y="84877"/>
                  <a:pt x="171189" y="83018"/>
                  <a:pt x="169754" y="82137"/>
                </a:cubicBezTo>
                <a:cubicBezTo>
                  <a:pt x="169258" y="81850"/>
                  <a:pt x="168717" y="81713"/>
                  <a:pt x="168185" y="81713"/>
                </a:cubicBezTo>
                <a:cubicBezTo>
                  <a:pt x="167141" y="81713"/>
                  <a:pt x="166129" y="82241"/>
                  <a:pt x="165546" y="83213"/>
                </a:cubicBezTo>
                <a:cubicBezTo>
                  <a:pt x="147311" y="113941"/>
                  <a:pt x="111625" y="133220"/>
                  <a:pt x="104384" y="136938"/>
                </a:cubicBezTo>
                <a:cubicBezTo>
                  <a:pt x="96490" y="132893"/>
                  <a:pt x="54997" y="110451"/>
                  <a:pt x="38818" y="74765"/>
                </a:cubicBezTo>
                <a:lnTo>
                  <a:pt x="68436" y="74765"/>
                </a:lnTo>
                <a:cubicBezTo>
                  <a:pt x="69676" y="74765"/>
                  <a:pt x="70818" y="73982"/>
                  <a:pt x="71274" y="72840"/>
                </a:cubicBezTo>
                <a:lnTo>
                  <a:pt x="74830" y="63935"/>
                </a:lnTo>
                <a:lnTo>
                  <a:pt x="85170" y="92347"/>
                </a:lnTo>
                <a:cubicBezTo>
                  <a:pt x="85618" y="93563"/>
                  <a:pt x="86756" y="94370"/>
                  <a:pt x="88062" y="94370"/>
                </a:cubicBezTo>
                <a:cubicBezTo>
                  <a:pt x="88087" y="94370"/>
                  <a:pt x="88113" y="94370"/>
                  <a:pt x="88139" y="94369"/>
                </a:cubicBezTo>
                <a:cubicBezTo>
                  <a:pt x="89444" y="94337"/>
                  <a:pt x="90618" y="93456"/>
                  <a:pt x="90977" y="92184"/>
                </a:cubicBezTo>
                <a:lnTo>
                  <a:pt x="104155" y="47397"/>
                </a:lnTo>
                <a:lnTo>
                  <a:pt x="117758" y="101872"/>
                </a:lnTo>
                <a:cubicBezTo>
                  <a:pt x="118084" y="103209"/>
                  <a:pt x="119323" y="104188"/>
                  <a:pt x="120726" y="104188"/>
                </a:cubicBezTo>
                <a:cubicBezTo>
                  <a:pt x="122129" y="104188"/>
                  <a:pt x="123368" y="103209"/>
                  <a:pt x="123695" y="101872"/>
                </a:cubicBezTo>
                <a:lnTo>
                  <a:pt x="134329" y="59368"/>
                </a:lnTo>
                <a:lnTo>
                  <a:pt x="139091" y="72742"/>
                </a:lnTo>
                <a:cubicBezTo>
                  <a:pt x="139515" y="73949"/>
                  <a:pt x="140689" y="74765"/>
                  <a:pt x="141962" y="74765"/>
                </a:cubicBezTo>
                <a:lnTo>
                  <a:pt x="190076" y="74765"/>
                </a:lnTo>
                <a:cubicBezTo>
                  <a:pt x="191348" y="78549"/>
                  <a:pt x="194936" y="81289"/>
                  <a:pt x="199177" y="81289"/>
                </a:cubicBezTo>
                <a:cubicBezTo>
                  <a:pt x="204461" y="81289"/>
                  <a:pt x="208767" y="76983"/>
                  <a:pt x="208767" y="71699"/>
                </a:cubicBezTo>
                <a:cubicBezTo>
                  <a:pt x="208767" y="66414"/>
                  <a:pt x="204461" y="62108"/>
                  <a:pt x="199177" y="62108"/>
                </a:cubicBezTo>
                <a:cubicBezTo>
                  <a:pt x="194936" y="62108"/>
                  <a:pt x="191348" y="64848"/>
                  <a:pt x="190076" y="68632"/>
                </a:cubicBezTo>
                <a:lnTo>
                  <a:pt x="178887" y="68632"/>
                </a:lnTo>
                <a:cubicBezTo>
                  <a:pt x="181366" y="61032"/>
                  <a:pt x="182606" y="53268"/>
                  <a:pt x="182606" y="45505"/>
                </a:cubicBezTo>
                <a:cubicBezTo>
                  <a:pt x="182606" y="20420"/>
                  <a:pt x="162219" y="0"/>
                  <a:pt x="137134" y="0"/>
                </a:cubicBezTo>
                <a:cubicBezTo>
                  <a:pt x="124673" y="0"/>
                  <a:pt x="112930" y="5024"/>
                  <a:pt x="104384" y="13896"/>
                </a:cubicBezTo>
                <a:cubicBezTo>
                  <a:pt x="95837" y="5024"/>
                  <a:pt x="84094" y="0"/>
                  <a:pt x="71633"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6"/>
          <p:cNvSpPr txBox="1">
            <a:spLocks noGrp="1"/>
          </p:cNvSpPr>
          <p:nvPr>
            <p:ph type="title" idx="15"/>
          </p:nvPr>
        </p:nvSpPr>
        <p:spPr>
          <a:xfrm>
            <a:off x="1881941" y="1217473"/>
            <a:ext cx="7717500" cy="58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Business understanding</a:t>
            </a:r>
            <a:endParaRPr dirty="0"/>
          </a:p>
        </p:txBody>
      </p:sp>
      <p:cxnSp>
        <p:nvCxnSpPr>
          <p:cNvPr id="556" name="Google Shape;556;p46"/>
          <p:cNvCxnSpPr/>
          <p:nvPr/>
        </p:nvCxnSpPr>
        <p:spPr>
          <a:xfrm rot="10800000">
            <a:off x="3640850" y="815450"/>
            <a:ext cx="2602200" cy="0"/>
          </a:xfrm>
          <a:prstGeom prst="straightConnector1">
            <a:avLst/>
          </a:prstGeom>
          <a:noFill/>
          <a:ln w="9525" cap="flat" cmpd="sng">
            <a:solidFill>
              <a:schemeClr val="dk1"/>
            </a:solidFill>
            <a:prstDash val="solid"/>
            <a:round/>
            <a:headEnd type="none" w="med" len="med"/>
            <a:tailEnd type="none" w="med" len="med"/>
          </a:ln>
        </p:spPr>
      </p:cxnSp>
      <p:sp>
        <p:nvSpPr>
          <p:cNvPr id="557" name="Google Shape;557;p46"/>
          <p:cNvSpPr txBox="1"/>
          <p:nvPr/>
        </p:nvSpPr>
        <p:spPr>
          <a:xfrm>
            <a:off x="6200415" y="4446001"/>
            <a:ext cx="507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grpSp>
        <p:nvGrpSpPr>
          <p:cNvPr id="558" name="Google Shape;558;p46"/>
          <p:cNvGrpSpPr/>
          <p:nvPr/>
        </p:nvGrpSpPr>
        <p:grpSpPr>
          <a:xfrm>
            <a:off x="6620983" y="514526"/>
            <a:ext cx="730688" cy="661987"/>
            <a:chOff x="1190625" y="483575"/>
            <a:chExt cx="5219200" cy="4728475"/>
          </a:xfrm>
        </p:grpSpPr>
        <p:sp>
          <p:nvSpPr>
            <p:cNvPr id="559" name="Google Shape;559;p46"/>
            <p:cNvSpPr/>
            <p:nvPr/>
          </p:nvSpPr>
          <p:spPr>
            <a:xfrm>
              <a:off x="1190625" y="483575"/>
              <a:ext cx="5219200" cy="4728475"/>
            </a:xfrm>
            <a:custGeom>
              <a:avLst/>
              <a:gdLst/>
              <a:ahLst/>
              <a:cxnLst/>
              <a:rect l="l" t="t" r="r" b="b"/>
              <a:pathLst>
                <a:path w="208768" h="189139" extrusionOk="0">
                  <a:moveTo>
                    <a:pt x="60249" y="1"/>
                  </a:moveTo>
                  <a:cubicBezTo>
                    <a:pt x="27042" y="1"/>
                    <a:pt x="0" y="27010"/>
                    <a:pt x="0" y="60249"/>
                  </a:cubicBezTo>
                  <a:cubicBezTo>
                    <a:pt x="0" y="79071"/>
                    <a:pt x="5480" y="97599"/>
                    <a:pt x="16277" y="115279"/>
                  </a:cubicBezTo>
                  <a:cubicBezTo>
                    <a:pt x="24856" y="129338"/>
                    <a:pt x="36795" y="142876"/>
                    <a:pt x="51735" y="155532"/>
                  </a:cubicBezTo>
                  <a:cubicBezTo>
                    <a:pt x="77113" y="176996"/>
                    <a:pt x="102068" y="188413"/>
                    <a:pt x="103111" y="188870"/>
                  </a:cubicBezTo>
                  <a:cubicBezTo>
                    <a:pt x="103519" y="189049"/>
                    <a:pt x="103951" y="189139"/>
                    <a:pt x="104384" y="189139"/>
                  </a:cubicBezTo>
                  <a:cubicBezTo>
                    <a:pt x="104816" y="189139"/>
                    <a:pt x="105248" y="189049"/>
                    <a:pt x="105656" y="188870"/>
                  </a:cubicBezTo>
                  <a:cubicBezTo>
                    <a:pt x="106700" y="188413"/>
                    <a:pt x="131654" y="176996"/>
                    <a:pt x="157032" y="155532"/>
                  </a:cubicBezTo>
                  <a:cubicBezTo>
                    <a:pt x="171972" y="142876"/>
                    <a:pt x="183911" y="129338"/>
                    <a:pt x="192490" y="115279"/>
                  </a:cubicBezTo>
                  <a:cubicBezTo>
                    <a:pt x="203287" y="97599"/>
                    <a:pt x="208767" y="79071"/>
                    <a:pt x="208767" y="60249"/>
                  </a:cubicBezTo>
                  <a:cubicBezTo>
                    <a:pt x="208767" y="27010"/>
                    <a:pt x="181725" y="1"/>
                    <a:pt x="148518" y="1"/>
                  </a:cubicBezTo>
                  <a:cubicBezTo>
                    <a:pt x="131654" y="1"/>
                    <a:pt x="115768" y="6949"/>
                    <a:pt x="104384" y="19214"/>
                  </a:cubicBezTo>
                  <a:cubicBezTo>
                    <a:pt x="99197" y="13636"/>
                    <a:pt x="92934" y="9036"/>
                    <a:pt x="86084" y="5774"/>
                  </a:cubicBezTo>
                  <a:cubicBezTo>
                    <a:pt x="85662" y="5577"/>
                    <a:pt x="85217" y="5483"/>
                    <a:pt x="84779" y="5483"/>
                  </a:cubicBezTo>
                  <a:cubicBezTo>
                    <a:pt x="83628" y="5483"/>
                    <a:pt x="82526" y="6131"/>
                    <a:pt x="82006" y="7242"/>
                  </a:cubicBezTo>
                  <a:cubicBezTo>
                    <a:pt x="81289" y="8775"/>
                    <a:pt x="81941" y="10602"/>
                    <a:pt x="83442" y="11320"/>
                  </a:cubicBezTo>
                  <a:cubicBezTo>
                    <a:pt x="90585" y="14680"/>
                    <a:pt x="96979" y="19703"/>
                    <a:pt x="102035" y="25803"/>
                  </a:cubicBezTo>
                  <a:cubicBezTo>
                    <a:pt x="102622" y="26488"/>
                    <a:pt x="103470" y="26912"/>
                    <a:pt x="104384" y="26912"/>
                  </a:cubicBezTo>
                  <a:cubicBezTo>
                    <a:pt x="105297" y="26912"/>
                    <a:pt x="106145" y="26488"/>
                    <a:pt x="106732" y="25803"/>
                  </a:cubicBezTo>
                  <a:cubicBezTo>
                    <a:pt x="117073" y="13277"/>
                    <a:pt x="132306" y="6100"/>
                    <a:pt x="148518" y="6100"/>
                  </a:cubicBezTo>
                  <a:cubicBezTo>
                    <a:pt x="178365" y="6100"/>
                    <a:pt x="202667" y="30402"/>
                    <a:pt x="202667" y="60249"/>
                  </a:cubicBezTo>
                  <a:cubicBezTo>
                    <a:pt x="202667" y="77929"/>
                    <a:pt x="197481" y="95348"/>
                    <a:pt x="187303" y="112017"/>
                  </a:cubicBezTo>
                  <a:cubicBezTo>
                    <a:pt x="179083" y="125489"/>
                    <a:pt x="167601" y="138537"/>
                    <a:pt x="153183" y="150770"/>
                  </a:cubicBezTo>
                  <a:cubicBezTo>
                    <a:pt x="131621" y="169037"/>
                    <a:pt x="109766" y="180095"/>
                    <a:pt x="104384" y="182704"/>
                  </a:cubicBezTo>
                  <a:cubicBezTo>
                    <a:pt x="99001" y="180095"/>
                    <a:pt x="77146" y="169037"/>
                    <a:pt x="55584" y="150770"/>
                  </a:cubicBezTo>
                  <a:cubicBezTo>
                    <a:pt x="41166" y="138537"/>
                    <a:pt x="29684" y="125489"/>
                    <a:pt x="21464" y="112017"/>
                  </a:cubicBezTo>
                  <a:cubicBezTo>
                    <a:pt x="11286" y="95348"/>
                    <a:pt x="6133" y="77929"/>
                    <a:pt x="6133" y="60249"/>
                  </a:cubicBezTo>
                  <a:cubicBezTo>
                    <a:pt x="6133" y="30402"/>
                    <a:pt x="30402" y="6100"/>
                    <a:pt x="60249" y="6100"/>
                  </a:cubicBezTo>
                  <a:cubicBezTo>
                    <a:pt x="63902" y="6100"/>
                    <a:pt x="67556" y="6459"/>
                    <a:pt x="71079" y="7177"/>
                  </a:cubicBezTo>
                  <a:cubicBezTo>
                    <a:pt x="71295" y="7224"/>
                    <a:pt x="71511" y="7246"/>
                    <a:pt x="71723" y="7246"/>
                  </a:cubicBezTo>
                  <a:cubicBezTo>
                    <a:pt x="73144" y="7246"/>
                    <a:pt x="74416" y="6243"/>
                    <a:pt x="74699" y="4796"/>
                  </a:cubicBezTo>
                  <a:cubicBezTo>
                    <a:pt x="75026" y="3132"/>
                    <a:pt x="73949" y="1534"/>
                    <a:pt x="72318" y="1208"/>
                  </a:cubicBezTo>
                  <a:cubicBezTo>
                    <a:pt x="68371" y="392"/>
                    <a:pt x="64326" y="1"/>
                    <a:pt x="60249"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6"/>
            <p:cNvSpPr/>
            <p:nvPr/>
          </p:nvSpPr>
          <p:spPr>
            <a:xfrm>
              <a:off x="2661775" y="1463800"/>
              <a:ext cx="1950675" cy="2849375"/>
            </a:xfrm>
            <a:custGeom>
              <a:avLst/>
              <a:gdLst/>
              <a:ahLst/>
              <a:cxnLst/>
              <a:rect l="l" t="t" r="r" b="b"/>
              <a:pathLst>
                <a:path w="78027" h="113975" extrusionOk="0">
                  <a:moveTo>
                    <a:pt x="42276" y="1"/>
                  </a:moveTo>
                  <a:cubicBezTo>
                    <a:pt x="25183" y="1"/>
                    <a:pt x="11124" y="13277"/>
                    <a:pt x="9884" y="30076"/>
                  </a:cubicBezTo>
                  <a:cubicBezTo>
                    <a:pt x="3752" y="34284"/>
                    <a:pt x="0" y="41330"/>
                    <a:pt x="0" y="48833"/>
                  </a:cubicBezTo>
                  <a:lnTo>
                    <a:pt x="0" y="58619"/>
                  </a:lnTo>
                  <a:cubicBezTo>
                    <a:pt x="0" y="89151"/>
                    <a:pt x="24824" y="113974"/>
                    <a:pt x="55356" y="113974"/>
                  </a:cubicBezTo>
                  <a:cubicBezTo>
                    <a:pt x="67850" y="113974"/>
                    <a:pt x="78027" y="103797"/>
                    <a:pt x="78027" y="91304"/>
                  </a:cubicBezTo>
                  <a:lnTo>
                    <a:pt x="78027" y="61881"/>
                  </a:lnTo>
                  <a:cubicBezTo>
                    <a:pt x="78027" y="49387"/>
                    <a:pt x="67850" y="39210"/>
                    <a:pt x="55356" y="39210"/>
                  </a:cubicBezTo>
                  <a:lnTo>
                    <a:pt x="52062" y="39210"/>
                  </a:lnTo>
                  <a:cubicBezTo>
                    <a:pt x="50398" y="39210"/>
                    <a:pt x="49028" y="40580"/>
                    <a:pt x="49028" y="42276"/>
                  </a:cubicBezTo>
                  <a:lnTo>
                    <a:pt x="49028" y="67165"/>
                  </a:lnTo>
                  <a:lnTo>
                    <a:pt x="36828" y="79332"/>
                  </a:lnTo>
                  <a:cubicBezTo>
                    <a:pt x="35654" y="80539"/>
                    <a:pt x="35654" y="82464"/>
                    <a:pt x="36828" y="83671"/>
                  </a:cubicBezTo>
                  <a:cubicBezTo>
                    <a:pt x="37448" y="84258"/>
                    <a:pt x="38231" y="84551"/>
                    <a:pt x="39014" y="84551"/>
                  </a:cubicBezTo>
                  <a:cubicBezTo>
                    <a:pt x="39796" y="84551"/>
                    <a:pt x="40579" y="84258"/>
                    <a:pt x="41167" y="83671"/>
                  </a:cubicBezTo>
                  <a:lnTo>
                    <a:pt x="49028" y="75809"/>
                  </a:lnTo>
                  <a:lnTo>
                    <a:pt x="49028" y="88042"/>
                  </a:lnTo>
                  <a:cubicBezTo>
                    <a:pt x="49028" y="89738"/>
                    <a:pt x="50398" y="91108"/>
                    <a:pt x="52062" y="91108"/>
                  </a:cubicBezTo>
                  <a:cubicBezTo>
                    <a:pt x="53758" y="91108"/>
                    <a:pt x="55128" y="89738"/>
                    <a:pt x="55128" y="88042"/>
                  </a:cubicBezTo>
                  <a:lnTo>
                    <a:pt x="55128" y="45342"/>
                  </a:lnTo>
                  <a:lnTo>
                    <a:pt x="55356" y="45342"/>
                  </a:lnTo>
                  <a:cubicBezTo>
                    <a:pt x="64457" y="45342"/>
                    <a:pt x="71894" y="52780"/>
                    <a:pt x="71894" y="61881"/>
                  </a:cubicBezTo>
                  <a:lnTo>
                    <a:pt x="71894" y="91304"/>
                  </a:lnTo>
                  <a:cubicBezTo>
                    <a:pt x="71894" y="100437"/>
                    <a:pt x="64457" y="107875"/>
                    <a:pt x="55356" y="107875"/>
                  </a:cubicBezTo>
                  <a:cubicBezTo>
                    <a:pt x="28184" y="107875"/>
                    <a:pt x="6100" y="85791"/>
                    <a:pt x="6100" y="58619"/>
                  </a:cubicBezTo>
                  <a:lnTo>
                    <a:pt x="6100" y="48833"/>
                  </a:lnTo>
                  <a:cubicBezTo>
                    <a:pt x="6100" y="44788"/>
                    <a:pt x="7601" y="40939"/>
                    <a:pt x="10178" y="37970"/>
                  </a:cubicBezTo>
                  <a:cubicBezTo>
                    <a:pt x="11156" y="41721"/>
                    <a:pt x="14059" y="44592"/>
                    <a:pt x="17811" y="45212"/>
                  </a:cubicBezTo>
                  <a:cubicBezTo>
                    <a:pt x="18335" y="45297"/>
                    <a:pt x="18861" y="45339"/>
                    <a:pt x="19383" y="45339"/>
                  </a:cubicBezTo>
                  <a:cubicBezTo>
                    <a:pt x="21653" y="45339"/>
                    <a:pt x="23856" y="44544"/>
                    <a:pt x="25607" y="43059"/>
                  </a:cubicBezTo>
                  <a:cubicBezTo>
                    <a:pt x="27760" y="41232"/>
                    <a:pt x="28999" y="38557"/>
                    <a:pt x="28999" y="35752"/>
                  </a:cubicBezTo>
                  <a:lnTo>
                    <a:pt x="28999" y="32490"/>
                  </a:lnTo>
                  <a:cubicBezTo>
                    <a:pt x="28999" y="25151"/>
                    <a:pt x="34936" y="19181"/>
                    <a:pt x="42276" y="19181"/>
                  </a:cubicBezTo>
                  <a:lnTo>
                    <a:pt x="48800" y="19181"/>
                  </a:lnTo>
                  <a:cubicBezTo>
                    <a:pt x="48930" y="19181"/>
                    <a:pt x="49028" y="19279"/>
                    <a:pt x="49028" y="19409"/>
                  </a:cubicBezTo>
                  <a:lnTo>
                    <a:pt x="49028" y="25933"/>
                  </a:lnTo>
                  <a:cubicBezTo>
                    <a:pt x="49028" y="26064"/>
                    <a:pt x="48930" y="26162"/>
                    <a:pt x="48800" y="26162"/>
                  </a:cubicBezTo>
                  <a:lnTo>
                    <a:pt x="42276" y="26162"/>
                  </a:lnTo>
                  <a:cubicBezTo>
                    <a:pt x="38785" y="26162"/>
                    <a:pt x="35947" y="29000"/>
                    <a:pt x="35947" y="32490"/>
                  </a:cubicBezTo>
                  <a:lnTo>
                    <a:pt x="35947" y="42276"/>
                  </a:lnTo>
                  <a:cubicBezTo>
                    <a:pt x="35947" y="43972"/>
                    <a:pt x="37317" y="45342"/>
                    <a:pt x="39014" y="45342"/>
                  </a:cubicBezTo>
                  <a:cubicBezTo>
                    <a:pt x="40677" y="45342"/>
                    <a:pt x="42047" y="43972"/>
                    <a:pt x="42047" y="42276"/>
                  </a:cubicBezTo>
                  <a:lnTo>
                    <a:pt x="42047" y="32490"/>
                  </a:lnTo>
                  <a:cubicBezTo>
                    <a:pt x="42047" y="32360"/>
                    <a:pt x="42145" y="32262"/>
                    <a:pt x="42276" y="32262"/>
                  </a:cubicBezTo>
                  <a:lnTo>
                    <a:pt x="48800" y="32262"/>
                  </a:lnTo>
                  <a:cubicBezTo>
                    <a:pt x="52290" y="32262"/>
                    <a:pt x="55128" y="29424"/>
                    <a:pt x="55128" y="25933"/>
                  </a:cubicBezTo>
                  <a:lnTo>
                    <a:pt x="55128" y="19409"/>
                  </a:lnTo>
                  <a:cubicBezTo>
                    <a:pt x="55128" y="15919"/>
                    <a:pt x="52290" y="13081"/>
                    <a:pt x="48800" y="13081"/>
                  </a:cubicBezTo>
                  <a:lnTo>
                    <a:pt x="42276" y="13081"/>
                  </a:lnTo>
                  <a:cubicBezTo>
                    <a:pt x="31576" y="13081"/>
                    <a:pt x="22867" y="21791"/>
                    <a:pt x="22867" y="32490"/>
                  </a:cubicBezTo>
                  <a:lnTo>
                    <a:pt x="22867" y="35752"/>
                  </a:lnTo>
                  <a:cubicBezTo>
                    <a:pt x="22867" y="36763"/>
                    <a:pt x="22410" y="37742"/>
                    <a:pt x="21627" y="38394"/>
                  </a:cubicBezTo>
                  <a:cubicBezTo>
                    <a:pt x="20995" y="38948"/>
                    <a:pt x="20214" y="39224"/>
                    <a:pt x="19386" y="39224"/>
                  </a:cubicBezTo>
                  <a:cubicBezTo>
                    <a:pt x="19190" y="39224"/>
                    <a:pt x="18990" y="39208"/>
                    <a:pt x="18789" y="39177"/>
                  </a:cubicBezTo>
                  <a:cubicBezTo>
                    <a:pt x="17093" y="38916"/>
                    <a:pt x="15919" y="37220"/>
                    <a:pt x="15919" y="35067"/>
                  </a:cubicBezTo>
                  <a:lnTo>
                    <a:pt x="15919" y="32490"/>
                  </a:lnTo>
                  <a:cubicBezTo>
                    <a:pt x="15919" y="17942"/>
                    <a:pt x="27727" y="6133"/>
                    <a:pt x="42276" y="6133"/>
                  </a:cubicBezTo>
                  <a:cubicBezTo>
                    <a:pt x="56791" y="6133"/>
                    <a:pt x="68632" y="17942"/>
                    <a:pt x="68632" y="32490"/>
                  </a:cubicBezTo>
                  <a:cubicBezTo>
                    <a:pt x="68632" y="34154"/>
                    <a:pt x="70002" y="35524"/>
                    <a:pt x="71699" y="35524"/>
                  </a:cubicBezTo>
                  <a:cubicBezTo>
                    <a:pt x="73362" y="35524"/>
                    <a:pt x="74732" y="34154"/>
                    <a:pt x="74732" y="32490"/>
                  </a:cubicBezTo>
                  <a:cubicBezTo>
                    <a:pt x="74732" y="14582"/>
                    <a:pt x="60184" y="1"/>
                    <a:pt x="42276"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Rectangle 13"/>
          <p:cNvSpPr/>
          <p:nvPr/>
        </p:nvSpPr>
        <p:spPr>
          <a:xfrm>
            <a:off x="2276409" y="2770564"/>
            <a:ext cx="4572000" cy="1169551"/>
          </a:xfrm>
          <a:prstGeom prst="rect">
            <a:avLst/>
          </a:prstGeom>
        </p:spPr>
        <p:txBody>
          <a:bodyPr>
            <a:spAutoFit/>
          </a:bodyPr>
          <a:lstStyle/>
          <a:p>
            <a:pPr marL="0" lvl="0" indent="0"/>
            <a:r>
              <a:rPr lang="en-US" dirty="0"/>
              <a:t>Our idea is to help people living in settlements far away from the cities where there are no hospitals or doctors and through our artificial intelligence they can check for themselves if it is possible to have any of the mentioned diseases</a:t>
            </a:r>
            <a:endParaRPr lang="en-US" dirty="0"/>
          </a:p>
        </p:txBody>
      </p:sp>
      <p:sp>
        <p:nvSpPr>
          <p:cNvPr id="33" name="Google Shape;1316;p67"/>
          <p:cNvSpPr/>
          <p:nvPr/>
        </p:nvSpPr>
        <p:spPr>
          <a:xfrm>
            <a:off x="1804939" y="2168035"/>
            <a:ext cx="5534100" cy="2318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41" name="Google Shape;1041;p59"/>
          <p:cNvSpPr txBox="1"/>
          <p:nvPr/>
        </p:nvSpPr>
        <p:spPr>
          <a:xfrm>
            <a:off x="1230147" y="4467138"/>
            <a:ext cx="17502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sp>
        <p:nvSpPr>
          <p:cNvPr id="4" name="Rectangle 3"/>
          <p:cNvSpPr/>
          <p:nvPr/>
        </p:nvSpPr>
        <p:spPr>
          <a:xfrm>
            <a:off x="832584" y="215525"/>
            <a:ext cx="5847347" cy="1261884"/>
          </a:xfrm>
          <a:prstGeom prst="rect">
            <a:avLst/>
          </a:prstGeom>
        </p:spPr>
        <p:txBody>
          <a:bodyPr wrap="square">
            <a:spAutoFit/>
          </a:bodyPr>
          <a:lstStyle/>
          <a:p>
            <a:r>
              <a:rPr lang="en-US" sz="3800" dirty="0" smtClean="0">
                <a:solidFill>
                  <a:srgbClr val="121214"/>
                </a:solidFill>
                <a:latin typeface="Cormorant Garamond"/>
                <a:sym typeface="Cormorant Garamond"/>
              </a:rPr>
              <a:t>Data understanding and preparation</a:t>
            </a:r>
            <a:endParaRPr lang="en-US" dirty="0"/>
          </a:p>
        </p:txBody>
      </p:sp>
      <p:sp>
        <p:nvSpPr>
          <p:cNvPr id="6" name="Rectangle 5"/>
          <p:cNvSpPr/>
          <p:nvPr/>
        </p:nvSpPr>
        <p:spPr>
          <a:xfrm>
            <a:off x="694347" y="1673029"/>
            <a:ext cx="4572000" cy="738664"/>
          </a:xfrm>
          <a:prstGeom prst="rect">
            <a:avLst/>
          </a:prstGeom>
        </p:spPr>
        <p:txBody>
          <a:bodyPr>
            <a:spAutoFit/>
          </a:bodyPr>
          <a:lstStyle/>
          <a:p>
            <a:pPr fontAlgn="base"/>
            <a:r>
              <a:rPr lang="en-US" dirty="0" smtClean="0">
                <a:solidFill>
                  <a:srgbClr val="313F3C"/>
                </a:solidFill>
                <a:latin typeface="Barlow"/>
              </a:rPr>
              <a:t>We took the information we will use for training our artificial intelligence from the site:​</a:t>
            </a:r>
            <a:endParaRPr lang="en-US" dirty="0" smtClean="0">
              <a:solidFill>
                <a:srgbClr val="313F3C"/>
              </a:solidFill>
              <a:latin typeface="Segoe UI" panose="020B0502040204020203" pitchFamily="34" charset="0"/>
            </a:endParaRPr>
          </a:p>
          <a:p>
            <a:pPr fontAlgn="base"/>
            <a:r>
              <a:rPr lang="en-US" u="sng" dirty="0" smtClean="0">
                <a:solidFill>
                  <a:srgbClr val="313F3C"/>
                </a:solidFill>
                <a:latin typeface="Barlow"/>
                <a:hlinkClick r:id="rId3"/>
              </a:rPr>
              <a:t>World bank</a:t>
            </a:r>
            <a:r>
              <a:rPr lang="en-US" dirty="0" smtClean="0">
                <a:solidFill>
                  <a:srgbClr val="313F3C"/>
                </a:solidFill>
                <a:latin typeface="Calibri" panose="020F0502020204030204" pitchFamily="34" charset="0"/>
              </a:rPr>
              <a:t>​</a:t>
            </a:r>
            <a:endParaRPr lang="en-US" dirty="0">
              <a:solidFill>
                <a:srgbClr val="313F3C"/>
              </a:solidFill>
              <a:latin typeface="Segoe UI" panose="020B0502040204020203" pitchFamily="34" charset="0"/>
            </a:endParaRPr>
          </a:p>
        </p:txBody>
      </p:sp>
      <p:pic>
        <p:nvPicPr>
          <p:cNvPr id="54" name="Picture 53">
            <a:extLst>
              <a:ext uri="{FF2B5EF4-FFF2-40B4-BE49-F238E27FC236}">
                <a16:creationId xmlns:a16="http://schemas.microsoft.com/office/drawing/2014/main" id="{4B7070AC-4661-4011-BB3A-38FA9CACA0C0}"/>
              </a:ext>
            </a:extLst>
          </p:cNvPr>
          <p:cNvPicPr>
            <a:picLocks noChangeAspect="1"/>
          </p:cNvPicPr>
          <p:nvPr/>
        </p:nvPicPr>
        <p:blipFill>
          <a:blip r:embed="rId4"/>
          <a:stretch>
            <a:fillRect/>
          </a:stretch>
        </p:blipFill>
        <p:spPr>
          <a:xfrm>
            <a:off x="832584" y="3129658"/>
            <a:ext cx="3251306" cy="1730625"/>
          </a:xfrm>
          <a:prstGeom prst="rect">
            <a:avLst/>
          </a:prstGeom>
          <a:effectLst>
            <a:outerShdw blurRad="50800" dist="38100" dir="2700000" algn="tl" rotWithShape="0">
              <a:prstClr val="black">
                <a:alpha val="40000"/>
              </a:prstClr>
            </a:outerShdw>
          </a:effectLst>
        </p:spPr>
      </p:pic>
      <p:pic>
        <p:nvPicPr>
          <p:cNvPr id="55" name="Picture 54">
            <a:extLst>
              <a:ext uri="{FF2B5EF4-FFF2-40B4-BE49-F238E27FC236}">
                <a16:creationId xmlns:a16="http://schemas.microsoft.com/office/drawing/2014/main" id="{F8904D34-AEFA-4A55-85FF-6E4F5401E73E}"/>
              </a:ext>
            </a:extLst>
          </p:cNvPr>
          <p:cNvPicPr>
            <a:picLocks noChangeAspect="1"/>
          </p:cNvPicPr>
          <p:nvPr/>
        </p:nvPicPr>
        <p:blipFill>
          <a:blip r:embed="rId5"/>
          <a:stretch>
            <a:fillRect/>
          </a:stretch>
        </p:blipFill>
        <p:spPr>
          <a:xfrm>
            <a:off x="4993036" y="1040051"/>
            <a:ext cx="3251307" cy="1730625"/>
          </a:xfrm>
          <a:prstGeom prst="rect">
            <a:avLst/>
          </a:prstGeom>
          <a:effectLst>
            <a:outerShdw blurRad="50800" dist="38100" dir="2700000" algn="tl" rotWithShape="0">
              <a:prstClr val="black">
                <a:alpha val="40000"/>
              </a:prstClr>
            </a:outerShdw>
          </a:effectLst>
        </p:spPr>
      </p:pic>
      <p:pic>
        <p:nvPicPr>
          <p:cNvPr id="56" name="Picture 55">
            <a:extLst>
              <a:ext uri="{FF2B5EF4-FFF2-40B4-BE49-F238E27FC236}">
                <a16:creationId xmlns:a16="http://schemas.microsoft.com/office/drawing/2014/main" id="{C7115DD3-1E03-434A-AC72-1C22C46EDC96}"/>
              </a:ext>
            </a:extLst>
          </p:cNvPr>
          <p:cNvPicPr>
            <a:picLocks noChangeAspect="1"/>
          </p:cNvPicPr>
          <p:nvPr/>
        </p:nvPicPr>
        <p:blipFill>
          <a:blip r:embed="rId6"/>
          <a:stretch>
            <a:fillRect/>
          </a:stretch>
        </p:blipFill>
        <p:spPr>
          <a:xfrm>
            <a:off x="4993036" y="3124336"/>
            <a:ext cx="3251307" cy="1731090"/>
          </a:xfrm>
          <a:prstGeom prst="rect">
            <a:avLst/>
          </a:prstGeom>
          <a:effectLst>
            <a:outerShdw blurRad="50800" dist="38100" dir="2700000" algn="tl" rotWithShape="0">
              <a:prstClr val="black">
                <a:alpha val="40000"/>
              </a:prstClr>
            </a:outerShdw>
          </a:effectLst>
        </p:spPr>
      </p:pic>
      <p:sp>
        <p:nvSpPr>
          <p:cNvPr id="57" name="Google Shape;1029;p38">
            <a:extLst>
              <a:ext uri="{FF2B5EF4-FFF2-40B4-BE49-F238E27FC236}">
                <a16:creationId xmlns:a16="http://schemas.microsoft.com/office/drawing/2014/main" id="{482F8FA6-7785-43AA-B5DB-43A1365B629C}"/>
              </a:ext>
            </a:extLst>
          </p:cNvPr>
          <p:cNvSpPr txBox="1"/>
          <p:nvPr/>
        </p:nvSpPr>
        <p:spPr>
          <a:xfrm>
            <a:off x="5645391" y="2747992"/>
            <a:ext cx="2723949" cy="305887"/>
          </a:xfrm>
          <a:prstGeom prst="rect">
            <a:avLst/>
          </a:prstGeom>
          <a:noFill/>
          <a:ln>
            <a:noFill/>
          </a:ln>
        </p:spPr>
        <p:txBody>
          <a:bodyPr spcFirstLastPara="1" wrap="square" lIns="91425" tIns="91425" rIns="91425" bIns="91425" anchor="t" anchorCtr="0">
            <a:noAutofit/>
          </a:bodyPr>
          <a:lstStyle/>
          <a:p>
            <a:pPr lvl="0"/>
            <a:r>
              <a:rPr lang="en-US" dirty="0">
                <a:solidFill>
                  <a:schemeClr val="dk1"/>
                </a:solidFill>
                <a:latin typeface="Arimo"/>
                <a:ea typeface="Arimo"/>
                <a:cs typeface="Arimo"/>
                <a:sym typeface="Arimo"/>
              </a:rPr>
              <a:t>Rural population growth</a:t>
            </a:r>
            <a:endParaRPr dirty="0">
              <a:solidFill>
                <a:schemeClr val="dk1"/>
              </a:solidFill>
              <a:latin typeface="Arimo"/>
              <a:ea typeface="Arimo"/>
              <a:cs typeface="Arimo"/>
              <a:sym typeface="Arimo"/>
            </a:endParaRPr>
          </a:p>
        </p:txBody>
      </p:sp>
      <p:sp>
        <p:nvSpPr>
          <p:cNvPr id="58" name="Google Shape;1029;p38">
            <a:extLst>
              <a:ext uri="{FF2B5EF4-FFF2-40B4-BE49-F238E27FC236}">
                <a16:creationId xmlns:a16="http://schemas.microsoft.com/office/drawing/2014/main" id="{D1F10B32-9758-45B7-BD4B-F2A258237267}"/>
              </a:ext>
            </a:extLst>
          </p:cNvPr>
          <p:cNvSpPr txBox="1"/>
          <p:nvPr/>
        </p:nvSpPr>
        <p:spPr>
          <a:xfrm>
            <a:off x="1570134" y="2715200"/>
            <a:ext cx="1776206" cy="371473"/>
          </a:xfrm>
          <a:prstGeom prst="rect">
            <a:avLst/>
          </a:prstGeom>
          <a:noFill/>
          <a:ln>
            <a:noFill/>
          </a:ln>
        </p:spPr>
        <p:txBody>
          <a:bodyPr spcFirstLastPara="1" wrap="square" lIns="91425" tIns="91425" rIns="91425" bIns="91425" anchor="t" anchorCtr="0">
            <a:noAutofit/>
          </a:bodyPr>
          <a:lstStyle/>
          <a:p>
            <a:pPr lvl="0"/>
            <a:r>
              <a:rPr lang="en-US" dirty="0">
                <a:solidFill>
                  <a:schemeClr val="dk1"/>
                </a:solidFill>
                <a:latin typeface="Arimo"/>
                <a:ea typeface="Arimo"/>
                <a:cs typeface="Arimo"/>
                <a:sym typeface="Arimo"/>
              </a:rPr>
              <a:t>Rural population</a:t>
            </a:r>
            <a:endParaRPr dirty="0">
              <a:solidFill>
                <a:schemeClr val="dk1"/>
              </a:solidFill>
              <a:latin typeface="Arimo"/>
              <a:ea typeface="Arimo"/>
              <a:cs typeface="Arimo"/>
              <a:sym typeface="Arimo"/>
            </a:endParaRPr>
          </a:p>
        </p:txBody>
      </p:sp>
      <p:sp>
        <p:nvSpPr>
          <p:cNvPr id="59" name="Google Shape;1029;p38">
            <a:extLst>
              <a:ext uri="{FF2B5EF4-FFF2-40B4-BE49-F238E27FC236}">
                <a16:creationId xmlns:a16="http://schemas.microsoft.com/office/drawing/2014/main" id="{FE0EC776-53A7-44C1-9319-F39394DBF19E}"/>
              </a:ext>
            </a:extLst>
          </p:cNvPr>
          <p:cNvSpPr txBox="1"/>
          <p:nvPr/>
        </p:nvSpPr>
        <p:spPr>
          <a:xfrm>
            <a:off x="4993036" y="686391"/>
            <a:ext cx="4028660" cy="627655"/>
          </a:xfrm>
          <a:prstGeom prst="rect">
            <a:avLst/>
          </a:prstGeom>
          <a:noFill/>
          <a:ln>
            <a:noFill/>
          </a:ln>
        </p:spPr>
        <p:txBody>
          <a:bodyPr spcFirstLastPara="1" wrap="square" lIns="91425" tIns="91425" rIns="91425" bIns="91425" anchor="t" anchorCtr="0">
            <a:noAutofit/>
          </a:bodyPr>
          <a:lstStyle/>
          <a:p>
            <a:pPr lvl="0"/>
            <a:r>
              <a:rPr lang="en-US" dirty="0">
                <a:solidFill>
                  <a:schemeClr val="dk1"/>
                </a:solidFill>
                <a:latin typeface="Arimo"/>
                <a:ea typeface="Arimo"/>
                <a:cs typeface="Arimo"/>
                <a:sym typeface="Arimo"/>
              </a:rPr>
              <a:t>Rural population (% of total population)</a:t>
            </a:r>
            <a:endParaRPr dirty="0">
              <a:solidFill>
                <a:schemeClr val="dk1"/>
              </a:solidFill>
              <a:latin typeface="Arimo"/>
              <a:ea typeface="Arimo"/>
              <a:cs typeface="Arimo"/>
              <a:sym typeface="Arimo"/>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1"/>
          <p:cNvSpPr txBox="1">
            <a:spLocks noGrp="1"/>
          </p:cNvSpPr>
          <p:nvPr>
            <p:ph type="title"/>
          </p:nvPr>
        </p:nvSpPr>
        <p:spPr>
          <a:xfrm>
            <a:off x="713225" y="463351"/>
            <a:ext cx="7717500" cy="58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How we can help you</a:t>
            </a:r>
            <a:endParaRPr dirty="0"/>
          </a:p>
        </p:txBody>
      </p:sp>
      <p:sp>
        <p:nvSpPr>
          <p:cNvPr id="434" name="Google Shape;434;p41"/>
          <p:cNvSpPr txBox="1">
            <a:spLocks noGrp="1"/>
          </p:cNvSpPr>
          <p:nvPr>
            <p:ph type="body" idx="1"/>
          </p:nvPr>
        </p:nvSpPr>
        <p:spPr>
          <a:xfrm>
            <a:off x="1364065" y="2347103"/>
            <a:ext cx="5306716" cy="1765119"/>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If </a:t>
            </a:r>
            <a:r>
              <a:rPr lang="en-US" dirty="0" smtClean="0"/>
              <a:t>you think you  might have </a:t>
            </a:r>
            <a:r>
              <a:rPr lang="en-US" dirty="0"/>
              <a:t>any health problem, our app will help </a:t>
            </a:r>
            <a:r>
              <a:rPr lang="en-US" dirty="0" smtClean="0"/>
              <a:t>you. All </a:t>
            </a:r>
            <a:r>
              <a:rPr lang="en-US" dirty="0"/>
              <a:t>you need is to enter detail about you. We are not doctors and if the problem is not so serious we will give you recommendations, but if it is the best way is to go to a doctor.</a:t>
            </a:r>
            <a:endParaRPr dirty="0"/>
          </a:p>
        </p:txBody>
      </p:sp>
      <p:grpSp>
        <p:nvGrpSpPr>
          <p:cNvPr id="435" name="Google Shape;435;p41"/>
          <p:cNvGrpSpPr/>
          <p:nvPr/>
        </p:nvGrpSpPr>
        <p:grpSpPr>
          <a:xfrm>
            <a:off x="6784473" y="474111"/>
            <a:ext cx="403204" cy="682671"/>
            <a:chOff x="2258925" y="238125"/>
            <a:chExt cx="3082600" cy="5219200"/>
          </a:xfrm>
        </p:grpSpPr>
        <p:sp>
          <p:nvSpPr>
            <p:cNvPr id="436" name="Google Shape;436;p41"/>
            <p:cNvSpPr/>
            <p:nvPr/>
          </p:nvSpPr>
          <p:spPr>
            <a:xfrm>
              <a:off x="2824875" y="3425075"/>
              <a:ext cx="153325" cy="2032250"/>
            </a:xfrm>
            <a:custGeom>
              <a:avLst/>
              <a:gdLst/>
              <a:ahLst/>
              <a:cxnLst/>
              <a:rect l="l" t="t" r="r" b="b"/>
              <a:pathLst>
                <a:path w="6133" h="81290" extrusionOk="0">
                  <a:moveTo>
                    <a:pt x="3066" y="0"/>
                  </a:moveTo>
                  <a:cubicBezTo>
                    <a:pt x="1370" y="0"/>
                    <a:pt x="0" y="1370"/>
                    <a:pt x="0" y="3067"/>
                  </a:cubicBezTo>
                  <a:lnTo>
                    <a:pt x="0" y="78223"/>
                  </a:lnTo>
                  <a:cubicBezTo>
                    <a:pt x="0" y="79919"/>
                    <a:pt x="1370" y="81289"/>
                    <a:pt x="3066" y="81289"/>
                  </a:cubicBezTo>
                  <a:cubicBezTo>
                    <a:pt x="4763" y="81289"/>
                    <a:pt x="6133" y="79919"/>
                    <a:pt x="6133" y="78223"/>
                  </a:cubicBezTo>
                  <a:lnTo>
                    <a:pt x="6133" y="3067"/>
                  </a:lnTo>
                  <a:cubicBezTo>
                    <a:pt x="6133" y="1370"/>
                    <a:pt x="4763" y="0"/>
                    <a:pt x="3066"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2258925" y="238125"/>
              <a:ext cx="3082600" cy="5219200"/>
            </a:xfrm>
            <a:custGeom>
              <a:avLst/>
              <a:gdLst/>
              <a:ahLst/>
              <a:cxnLst/>
              <a:rect l="l" t="t" r="r" b="b"/>
              <a:pathLst>
                <a:path w="123304" h="208768" extrusionOk="0">
                  <a:moveTo>
                    <a:pt x="74732" y="6100"/>
                  </a:moveTo>
                  <a:cubicBezTo>
                    <a:pt x="82039" y="6100"/>
                    <a:pt x="88008" y="12069"/>
                    <a:pt x="88008" y="19409"/>
                  </a:cubicBezTo>
                  <a:lnTo>
                    <a:pt x="88008" y="32685"/>
                  </a:lnTo>
                  <a:lnTo>
                    <a:pt x="87813" y="32685"/>
                  </a:lnTo>
                  <a:cubicBezTo>
                    <a:pt x="60510" y="32685"/>
                    <a:pt x="50920" y="23943"/>
                    <a:pt x="50724" y="23747"/>
                  </a:cubicBezTo>
                  <a:cubicBezTo>
                    <a:pt x="50125" y="23164"/>
                    <a:pt x="49348" y="22871"/>
                    <a:pt x="48575" y="22871"/>
                  </a:cubicBezTo>
                  <a:cubicBezTo>
                    <a:pt x="47791" y="22871"/>
                    <a:pt x="47009" y="23172"/>
                    <a:pt x="46418" y="23780"/>
                  </a:cubicBezTo>
                  <a:cubicBezTo>
                    <a:pt x="45211" y="24954"/>
                    <a:pt x="45211" y="26911"/>
                    <a:pt x="46418" y="28086"/>
                  </a:cubicBezTo>
                  <a:cubicBezTo>
                    <a:pt x="46842" y="28542"/>
                    <a:pt x="57476" y="38818"/>
                    <a:pt x="87813" y="38818"/>
                  </a:cubicBezTo>
                  <a:cubicBezTo>
                    <a:pt x="89705" y="38818"/>
                    <a:pt x="91270" y="40351"/>
                    <a:pt x="91270" y="42275"/>
                  </a:cubicBezTo>
                  <a:cubicBezTo>
                    <a:pt x="91270" y="44200"/>
                    <a:pt x="89705" y="45766"/>
                    <a:pt x="87813" y="45766"/>
                  </a:cubicBezTo>
                  <a:cubicBezTo>
                    <a:pt x="86116" y="45766"/>
                    <a:pt x="84746" y="47136"/>
                    <a:pt x="84746" y="48832"/>
                  </a:cubicBezTo>
                  <a:cubicBezTo>
                    <a:pt x="84746" y="61554"/>
                    <a:pt x="74373" y="71894"/>
                    <a:pt x="61652" y="71894"/>
                  </a:cubicBezTo>
                  <a:cubicBezTo>
                    <a:pt x="48930" y="71894"/>
                    <a:pt x="38557" y="61554"/>
                    <a:pt x="38557" y="48832"/>
                  </a:cubicBezTo>
                  <a:cubicBezTo>
                    <a:pt x="38557" y="47136"/>
                    <a:pt x="37187" y="45766"/>
                    <a:pt x="35490" y="45766"/>
                  </a:cubicBezTo>
                  <a:cubicBezTo>
                    <a:pt x="33598" y="45766"/>
                    <a:pt x="32033" y="44200"/>
                    <a:pt x="32033" y="42275"/>
                  </a:cubicBezTo>
                  <a:cubicBezTo>
                    <a:pt x="32033" y="40351"/>
                    <a:pt x="33598" y="38818"/>
                    <a:pt x="35490" y="38818"/>
                  </a:cubicBezTo>
                  <a:lnTo>
                    <a:pt x="38785" y="38818"/>
                  </a:lnTo>
                  <a:cubicBezTo>
                    <a:pt x="40449" y="38818"/>
                    <a:pt x="41819" y="37448"/>
                    <a:pt x="41819" y="35751"/>
                  </a:cubicBezTo>
                  <a:cubicBezTo>
                    <a:pt x="41819" y="34055"/>
                    <a:pt x="40449" y="32685"/>
                    <a:pt x="38785" y="32685"/>
                  </a:cubicBezTo>
                  <a:lnTo>
                    <a:pt x="35295" y="32685"/>
                  </a:lnTo>
                  <a:lnTo>
                    <a:pt x="35295" y="19409"/>
                  </a:lnTo>
                  <a:cubicBezTo>
                    <a:pt x="35295" y="12069"/>
                    <a:pt x="41264" y="6100"/>
                    <a:pt x="48571" y="6100"/>
                  </a:cubicBezTo>
                  <a:close/>
                  <a:moveTo>
                    <a:pt x="48571" y="0"/>
                  </a:moveTo>
                  <a:cubicBezTo>
                    <a:pt x="37872" y="0"/>
                    <a:pt x="29162" y="8710"/>
                    <a:pt x="29162" y="19409"/>
                  </a:cubicBezTo>
                  <a:lnTo>
                    <a:pt x="29162" y="35066"/>
                  </a:lnTo>
                  <a:cubicBezTo>
                    <a:pt x="27172" y="36828"/>
                    <a:pt x="25900" y="39405"/>
                    <a:pt x="25900" y="42275"/>
                  </a:cubicBezTo>
                  <a:cubicBezTo>
                    <a:pt x="25900" y="46549"/>
                    <a:pt x="28706" y="50169"/>
                    <a:pt x="32555" y="51409"/>
                  </a:cubicBezTo>
                  <a:cubicBezTo>
                    <a:pt x="33240" y="59042"/>
                    <a:pt x="36860" y="65794"/>
                    <a:pt x="42243" y="70622"/>
                  </a:cubicBezTo>
                  <a:lnTo>
                    <a:pt x="42243" y="81321"/>
                  </a:lnTo>
                  <a:cubicBezTo>
                    <a:pt x="42243" y="84094"/>
                    <a:pt x="40514" y="86606"/>
                    <a:pt x="37937" y="87617"/>
                  </a:cubicBezTo>
                  <a:lnTo>
                    <a:pt x="12950" y="97207"/>
                  </a:lnTo>
                  <a:cubicBezTo>
                    <a:pt x="4958" y="100273"/>
                    <a:pt x="0" y="108070"/>
                    <a:pt x="555" y="116583"/>
                  </a:cubicBezTo>
                  <a:lnTo>
                    <a:pt x="6296" y="205897"/>
                  </a:lnTo>
                  <a:cubicBezTo>
                    <a:pt x="6394" y="207528"/>
                    <a:pt x="7764" y="208767"/>
                    <a:pt x="9362" y="208767"/>
                  </a:cubicBezTo>
                  <a:lnTo>
                    <a:pt x="9558" y="208767"/>
                  </a:lnTo>
                  <a:cubicBezTo>
                    <a:pt x="11221" y="208669"/>
                    <a:pt x="12526" y="207201"/>
                    <a:pt x="12396" y="205505"/>
                  </a:cubicBezTo>
                  <a:lnTo>
                    <a:pt x="6654" y="116192"/>
                  </a:lnTo>
                  <a:cubicBezTo>
                    <a:pt x="6263" y="110353"/>
                    <a:pt x="9688" y="105036"/>
                    <a:pt x="15136" y="102916"/>
                  </a:cubicBezTo>
                  <a:lnTo>
                    <a:pt x="40122" y="93325"/>
                  </a:lnTo>
                  <a:cubicBezTo>
                    <a:pt x="45048" y="91401"/>
                    <a:pt x="48375" y="86606"/>
                    <a:pt x="48375" y="81321"/>
                  </a:cubicBezTo>
                  <a:lnTo>
                    <a:pt x="48375" y="74830"/>
                  </a:lnTo>
                  <a:cubicBezTo>
                    <a:pt x="52355" y="76885"/>
                    <a:pt x="56856" y="78027"/>
                    <a:pt x="61652" y="78027"/>
                  </a:cubicBezTo>
                  <a:cubicBezTo>
                    <a:pt x="66447" y="78027"/>
                    <a:pt x="70948" y="76885"/>
                    <a:pt x="74928" y="74830"/>
                  </a:cubicBezTo>
                  <a:lnTo>
                    <a:pt x="74928" y="81321"/>
                  </a:lnTo>
                  <a:cubicBezTo>
                    <a:pt x="74928" y="86606"/>
                    <a:pt x="78255" y="91401"/>
                    <a:pt x="83181" y="93325"/>
                  </a:cubicBezTo>
                  <a:lnTo>
                    <a:pt x="108167" y="102916"/>
                  </a:lnTo>
                  <a:cubicBezTo>
                    <a:pt x="113615" y="105036"/>
                    <a:pt x="117040" y="110353"/>
                    <a:pt x="116649" y="116192"/>
                  </a:cubicBezTo>
                  <a:lnTo>
                    <a:pt x="110908" y="205505"/>
                  </a:lnTo>
                  <a:cubicBezTo>
                    <a:pt x="110777" y="207201"/>
                    <a:pt x="112082" y="208669"/>
                    <a:pt x="113745" y="208767"/>
                  </a:cubicBezTo>
                  <a:lnTo>
                    <a:pt x="113941" y="208767"/>
                  </a:lnTo>
                  <a:cubicBezTo>
                    <a:pt x="115540" y="208767"/>
                    <a:pt x="116910" y="207528"/>
                    <a:pt x="117007" y="205897"/>
                  </a:cubicBezTo>
                  <a:lnTo>
                    <a:pt x="122749" y="116583"/>
                  </a:lnTo>
                  <a:cubicBezTo>
                    <a:pt x="123303" y="108070"/>
                    <a:pt x="118345" y="100273"/>
                    <a:pt x="110353" y="97207"/>
                  </a:cubicBezTo>
                  <a:lnTo>
                    <a:pt x="85366" y="87617"/>
                  </a:lnTo>
                  <a:cubicBezTo>
                    <a:pt x="82789" y="86606"/>
                    <a:pt x="81060" y="84094"/>
                    <a:pt x="81060" y="81321"/>
                  </a:cubicBezTo>
                  <a:lnTo>
                    <a:pt x="81060" y="70622"/>
                  </a:lnTo>
                  <a:cubicBezTo>
                    <a:pt x="86443" y="65794"/>
                    <a:pt x="90063" y="59042"/>
                    <a:pt x="90748" y="51409"/>
                  </a:cubicBezTo>
                  <a:cubicBezTo>
                    <a:pt x="94598" y="50169"/>
                    <a:pt x="97403" y="46549"/>
                    <a:pt x="97403" y="42275"/>
                  </a:cubicBezTo>
                  <a:cubicBezTo>
                    <a:pt x="97403" y="39405"/>
                    <a:pt x="96131" y="36828"/>
                    <a:pt x="94141" y="35066"/>
                  </a:cubicBezTo>
                  <a:lnTo>
                    <a:pt x="94141" y="19409"/>
                  </a:lnTo>
                  <a:cubicBezTo>
                    <a:pt x="94141" y="8710"/>
                    <a:pt x="85431" y="0"/>
                    <a:pt x="74732"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4622225" y="3425075"/>
              <a:ext cx="153325" cy="2032250"/>
            </a:xfrm>
            <a:custGeom>
              <a:avLst/>
              <a:gdLst/>
              <a:ahLst/>
              <a:cxnLst/>
              <a:rect l="l" t="t" r="r" b="b"/>
              <a:pathLst>
                <a:path w="6133" h="81290" extrusionOk="0">
                  <a:moveTo>
                    <a:pt x="3067" y="0"/>
                  </a:moveTo>
                  <a:cubicBezTo>
                    <a:pt x="1370" y="0"/>
                    <a:pt x="0" y="1370"/>
                    <a:pt x="0" y="3067"/>
                  </a:cubicBezTo>
                  <a:lnTo>
                    <a:pt x="0" y="78223"/>
                  </a:lnTo>
                  <a:cubicBezTo>
                    <a:pt x="0" y="79919"/>
                    <a:pt x="1370" y="81289"/>
                    <a:pt x="3067" y="81289"/>
                  </a:cubicBezTo>
                  <a:cubicBezTo>
                    <a:pt x="4763" y="81289"/>
                    <a:pt x="6133" y="79919"/>
                    <a:pt x="6133" y="78223"/>
                  </a:cubicBezTo>
                  <a:lnTo>
                    <a:pt x="6133" y="3067"/>
                  </a:lnTo>
                  <a:cubicBezTo>
                    <a:pt x="6133" y="1370"/>
                    <a:pt x="4763" y="0"/>
                    <a:pt x="3067"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3151875" y="3261150"/>
              <a:ext cx="1295050" cy="1297500"/>
            </a:xfrm>
            <a:custGeom>
              <a:avLst/>
              <a:gdLst/>
              <a:ahLst/>
              <a:cxnLst/>
              <a:rect l="l" t="t" r="r" b="b"/>
              <a:pathLst>
                <a:path w="51802" h="51900" extrusionOk="0">
                  <a:moveTo>
                    <a:pt x="19246" y="21856"/>
                  </a:moveTo>
                  <a:lnTo>
                    <a:pt x="26586" y="34056"/>
                  </a:lnTo>
                  <a:cubicBezTo>
                    <a:pt x="27075" y="34871"/>
                    <a:pt x="27891" y="35426"/>
                    <a:pt x="28837" y="35524"/>
                  </a:cubicBezTo>
                  <a:cubicBezTo>
                    <a:pt x="28969" y="35543"/>
                    <a:pt x="29103" y="35552"/>
                    <a:pt x="29236" y="35552"/>
                  </a:cubicBezTo>
                  <a:cubicBezTo>
                    <a:pt x="30019" y="35552"/>
                    <a:pt x="30795" y="35229"/>
                    <a:pt x="31381" y="34643"/>
                  </a:cubicBezTo>
                  <a:lnTo>
                    <a:pt x="36992" y="29000"/>
                  </a:lnTo>
                  <a:lnTo>
                    <a:pt x="41558" y="29000"/>
                  </a:lnTo>
                  <a:cubicBezTo>
                    <a:pt x="36763" y="36698"/>
                    <a:pt x="29261" y="42700"/>
                    <a:pt x="25934" y="45114"/>
                  </a:cubicBezTo>
                  <a:cubicBezTo>
                    <a:pt x="22606" y="42668"/>
                    <a:pt x="15071" y="36666"/>
                    <a:pt x="10309" y="29000"/>
                  </a:cubicBezTo>
                  <a:lnTo>
                    <a:pt x="12853" y="29000"/>
                  </a:lnTo>
                  <a:cubicBezTo>
                    <a:pt x="13897" y="29000"/>
                    <a:pt x="14843" y="28511"/>
                    <a:pt x="15397" y="27662"/>
                  </a:cubicBezTo>
                  <a:lnTo>
                    <a:pt x="19246" y="21856"/>
                  </a:lnTo>
                  <a:close/>
                  <a:moveTo>
                    <a:pt x="15985" y="1"/>
                  </a:moveTo>
                  <a:cubicBezTo>
                    <a:pt x="7177" y="1"/>
                    <a:pt x="1" y="7177"/>
                    <a:pt x="1" y="15985"/>
                  </a:cubicBezTo>
                  <a:cubicBezTo>
                    <a:pt x="1" y="24303"/>
                    <a:pt x="4143" y="32816"/>
                    <a:pt x="12298" y="41298"/>
                  </a:cubicBezTo>
                  <a:cubicBezTo>
                    <a:pt x="18203" y="47463"/>
                    <a:pt x="24042" y="51247"/>
                    <a:pt x="24270" y="51410"/>
                  </a:cubicBezTo>
                  <a:cubicBezTo>
                    <a:pt x="24792" y="51736"/>
                    <a:pt x="25346" y="51899"/>
                    <a:pt x="25934" y="51899"/>
                  </a:cubicBezTo>
                  <a:cubicBezTo>
                    <a:pt x="26521" y="51899"/>
                    <a:pt x="27075" y="51736"/>
                    <a:pt x="27597" y="51410"/>
                  </a:cubicBezTo>
                  <a:cubicBezTo>
                    <a:pt x="28217" y="50986"/>
                    <a:pt x="43385" y="41102"/>
                    <a:pt x="49420" y="27173"/>
                  </a:cubicBezTo>
                  <a:cubicBezTo>
                    <a:pt x="49811" y="26227"/>
                    <a:pt x="49713" y="25151"/>
                    <a:pt x="49159" y="24270"/>
                  </a:cubicBezTo>
                  <a:cubicBezTo>
                    <a:pt x="48604" y="23422"/>
                    <a:pt x="47626" y="22900"/>
                    <a:pt x="46615" y="22900"/>
                  </a:cubicBezTo>
                  <a:lnTo>
                    <a:pt x="35752" y="22900"/>
                  </a:lnTo>
                  <a:cubicBezTo>
                    <a:pt x="34937" y="22900"/>
                    <a:pt x="34154" y="23226"/>
                    <a:pt x="33567" y="23781"/>
                  </a:cubicBezTo>
                  <a:lnTo>
                    <a:pt x="29815" y="27565"/>
                  </a:lnTo>
                  <a:lnTo>
                    <a:pt x="22019" y="14582"/>
                  </a:lnTo>
                  <a:cubicBezTo>
                    <a:pt x="21465" y="13669"/>
                    <a:pt x="20519" y="13114"/>
                    <a:pt x="19475" y="13081"/>
                  </a:cubicBezTo>
                  <a:cubicBezTo>
                    <a:pt x="18431" y="13081"/>
                    <a:pt x="17420" y="13571"/>
                    <a:pt x="16865" y="14451"/>
                  </a:cubicBezTo>
                  <a:lnTo>
                    <a:pt x="11222" y="22900"/>
                  </a:lnTo>
                  <a:lnTo>
                    <a:pt x="7340" y="22900"/>
                  </a:lnTo>
                  <a:cubicBezTo>
                    <a:pt x="6557" y="20649"/>
                    <a:pt x="6101" y="18366"/>
                    <a:pt x="6101" y="15985"/>
                  </a:cubicBezTo>
                  <a:cubicBezTo>
                    <a:pt x="6101" y="10570"/>
                    <a:pt x="10537" y="6133"/>
                    <a:pt x="15985" y="6133"/>
                  </a:cubicBezTo>
                  <a:cubicBezTo>
                    <a:pt x="18920" y="6133"/>
                    <a:pt x="21693" y="7438"/>
                    <a:pt x="23585" y="9722"/>
                  </a:cubicBezTo>
                  <a:cubicBezTo>
                    <a:pt x="24172" y="10407"/>
                    <a:pt x="25020" y="10831"/>
                    <a:pt x="25934" y="10831"/>
                  </a:cubicBezTo>
                  <a:cubicBezTo>
                    <a:pt x="26847" y="10831"/>
                    <a:pt x="27695" y="10407"/>
                    <a:pt x="28282" y="9722"/>
                  </a:cubicBezTo>
                  <a:cubicBezTo>
                    <a:pt x="30174" y="7438"/>
                    <a:pt x="32947" y="6133"/>
                    <a:pt x="35883" y="6133"/>
                  </a:cubicBezTo>
                  <a:cubicBezTo>
                    <a:pt x="40449" y="6133"/>
                    <a:pt x="44364" y="9200"/>
                    <a:pt x="45473" y="13603"/>
                  </a:cubicBezTo>
                  <a:cubicBezTo>
                    <a:pt x="45806" y="15020"/>
                    <a:pt x="47062" y="15940"/>
                    <a:pt x="48435" y="15940"/>
                  </a:cubicBezTo>
                  <a:cubicBezTo>
                    <a:pt x="48674" y="15940"/>
                    <a:pt x="48917" y="15912"/>
                    <a:pt x="49159" y="15854"/>
                  </a:cubicBezTo>
                  <a:cubicBezTo>
                    <a:pt x="50823" y="15430"/>
                    <a:pt x="51801" y="13799"/>
                    <a:pt x="51410" y="12135"/>
                  </a:cubicBezTo>
                  <a:cubicBezTo>
                    <a:pt x="49648" y="4992"/>
                    <a:pt x="43255" y="1"/>
                    <a:pt x="35883" y="1"/>
                  </a:cubicBezTo>
                  <a:cubicBezTo>
                    <a:pt x="32229" y="1"/>
                    <a:pt x="28739" y="1273"/>
                    <a:pt x="25934" y="3491"/>
                  </a:cubicBezTo>
                  <a:cubicBezTo>
                    <a:pt x="23128" y="1273"/>
                    <a:pt x="19638" y="1"/>
                    <a:pt x="15985"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0" name="Google Shape;440;p41"/>
          <p:cNvCxnSpPr/>
          <p:nvPr/>
        </p:nvCxnSpPr>
        <p:spPr>
          <a:xfrm rot="10800000">
            <a:off x="5877425" y="815450"/>
            <a:ext cx="583500" cy="0"/>
          </a:xfrm>
          <a:prstGeom prst="straightConnector1">
            <a:avLst/>
          </a:prstGeom>
          <a:noFill/>
          <a:ln w="9525" cap="flat" cmpd="sng">
            <a:solidFill>
              <a:schemeClr val="dk1"/>
            </a:solidFill>
            <a:prstDash val="solid"/>
            <a:round/>
            <a:headEnd type="none" w="med" len="med"/>
            <a:tailEnd type="none" w="med" len="med"/>
          </a:ln>
        </p:spPr>
      </p:cxnSp>
      <p:sp>
        <p:nvSpPr>
          <p:cNvPr id="441" name="Google Shape;441;p41"/>
          <p:cNvSpPr txBox="1"/>
          <p:nvPr/>
        </p:nvSpPr>
        <p:spPr>
          <a:xfrm rot="5400000">
            <a:off x="8116072" y="2501222"/>
            <a:ext cx="684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sp>
        <p:nvSpPr>
          <p:cNvPr id="18" name="Google Shape;1316;p67"/>
          <p:cNvSpPr/>
          <p:nvPr/>
        </p:nvSpPr>
        <p:spPr>
          <a:xfrm>
            <a:off x="1250373" y="1794122"/>
            <a:ext cx="5534100" cy="2318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1"/>
          <p:cNvSpPr txBox="1">
            <a:spLocks noGrp="1"/>
          </p:cNvSpPr>
          <p:nvPr>
            <p:ph type="title"/>
          </p:nvPr>
        </p:nvSpPr>
        <p:spPr>
          <a:xfrm>
            <a:off x="713225" y="463351"/>
            <a:ext cx="7717500" cy="58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Our mission</a:t>
            </a:r>
            <a:endParaRPr dirty="0"/>
          </a:p>
        </p:txBody>
      </p:sp>
      <p:sp>
        <p:nvSpPr>
          <p:cNvPr id="434" name="Google Shape;434;p41"/>
          <p:cNvSpPr txBox="1">
            <a:spLocks noGrp="1"/>
          </p:cNvSpPr>
          <p:nvPr>
            <p:ph type="body" idx="1"/>
          </p:nvPr>
        </p:nvSpPr>
        <p:spPr>
          <a:xfrm>
            <a:off x="713225" y="2395528"/>
            <a:ext cx="4243786"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Our mission is to support the health of the elderly in the </a:t>
            </a:r>
            <a:r>
              <a:rPr lang="en-US" dirty="0" smtClean="0"/>
              <a:t>villages</a:t>
            </a:r>
            <a:r>
              <a:rPr lang="bg-BG" dirty="0" smtClean="0"/>
              <a:t>, </a:t>
            </a:r>
            <a:r>
              <a:rPr lang="en-US" dirty="0" smtClean="0"/>
              <a:t>who </a:t>
            </a:r>
            <a:r>
              <a:rPr lang="en-US" dirty="0"/>
              <a:t>do not have access to nearby medical centers</a:t>
            </a:r>
            <a:endParaRPr dirty="0"/>
          </a:p>
        </p:txBody>
      </p:sp>
      <p:cxnSp>
        <p:nvCxnSpPr>
          <p:cNvPr id="440" name="Google Shape;440;p41"/>
          <p:cNvCxnSpPr/>
          <p:nvPr/>
        </p:nvCxnSpPr>
        <p:spPr>
          <a:xfrm rot="10800000">
            <a:off x="5877425" y="815450"/>
            <a:ext cx="583500" cy="0"/>
          </a:xfrm>
          <a:prstGeom prst="straightConnector1">
            <a:avLst/>
          </a:prstGeom>
          <a:noFill/>
          <a:ln w="9525" cap="flat" cmpd="sng">
            <a:solidFill>
              <a:schemeClr val="dk1"/>
            </a:solidFill>
            <a:prstDash val="solid"/>
            <a:round/>
            <a:headEnd type="none" w="med" len="med"/>
            <a:tailEnd type="none" w="med" len="med"/>
          </a:ln>
        </p:spPr>
      </p:cxnSp>
      <p:sp>
        <p:nvSpPr>
          <p:cNvPr id="441" name="Google Shape;441;p41"/>
          <p:cNvSpPr txBox="1"/>
          <p:nvPr/>
        </p:nvSpPr>
        <p:spPr>
          <a:xfrm rot="5400000">
            <a:off x="8116072" y="2501222"/>
            <a:ext cx="684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sp>
        <p:nvSpPr>
          <p:cNvPr id="11" name="Google Shape;1316;p67"/>
          <p:cNvSpPr/>
          <p:nvPr/>
        </p:nvSpPr>
        <p:spPr>
          <a:xfrm>
            <a:off x="713225" y="1718251"/>
            <a:ext cx="4099407" cy="2318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3"/>
          <a:stretch>
            <a:fillRect/>
          </a:stretch>
        </p:blipFill>
        <p:spPr>
          <a:xfrm>
            <a:off x="5877425" y="920271"/>
            <a:ext cx="2326318" cy="3914059"/>
          </a:xfrm>
          <a:prstGeom prst="rect">
            <a:avLst/>
          </a:prstGeom>
        </p:spPr>
      </p:pic>
    </p:spTree>
    <p:extLst>
      <p:ext uri="{BB962C8B-B14F-4D97-AF65-F5344CB8AC3E}">
        <p14:creationId xmlns:p14="http://schemas.microsoft.com/office/powerpoint/2010/main" val="834557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6"/>
          <p:cNvSpPr txBox="1">
            <a:spLocks noGrp="1"/>
          </p:cNvSpPr>
          <p:nvPr>
            <p:ph type="title" idx="15"/>
          </p:nvPr>
        </p:nvSpPr>
        <p:spPr>
          <a:xfrm>
            <a:off x="96290" y="264038"/>
            <a:ext cx="7717500" cy="58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Evaluation</a:t>
            </a:r>
            <a:endParaRPr dirty="0"/>
          </a:p>
        </p:txBody>
      </p:sp>
      <p:cxnSp>
        <p:nvCxnSpPr>
          <p:cNvPr id="556" name="Google Shape;556;p46"/>
          <p:cNvCxnSpPr/>
          <p:nvPr/>
        </p:nvCxnSpPr>
        <p:spPr>
          <a:xfrm rot="10800000">
            <a:off x="3640850" y="815450"/>
            <a:ext cx="2602200" cy="0"/>
          </a:xfrm>
          <a:prstGeom prst="straightConnector1">
            <a:avLst/>
          </a:prstGeom>
          <a:noFill/>
          <a:ln w="9525" cap="flat" cmpd="sng">
            <a:solidFill>
              <a:schemeClr val="dk1"/>
            </a:solidFill>
            <a:prstDash val="solid"/>
            <a:round/>
            <a:headEnd type="none" w="med" len="med"/>
            <a:tailEnd type="none" w="med" len="med"/>
          </a:ln>
        </p:spPr>
      </p:cxnSp>
      <p:sp>
        <p:nvSpPr>
          <p:cNvPr id="557" name="Google Shape;557;p46"/>
          <p:cNvSpPr txBox="1"/>
          <p:nvPr/>
        </p:nvSpPr>
        <p:spPr>
          <a:xfrm>
            <a:off x="6200415" y="4446001"/>
            <a:ext cx="507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sp>
        <p:nvSpPr>
          <p:cNvPr id="14" name="Rectangle 13"/>
          <p:cNvSpPr/>
          <p:nvPr/>
        </p:nvSpPr>
        <p:spPr>
          <a:xfrm>
            <a:off x="919212" y="2515799"/>
            <a:ext cx="4572000" cy="954107"/>
          </a:xfrm>
          <a:prstGeom prst="rect">
            <a:avLst/>
          </a:prstGeom>
        </p:spPr>
        <p:txBody>
          <a:bodyPr>
            <a:spAutoFit/>
          </a:bodyPr>
          <a:lstStyle/>
          <a:p>
            <a:pPr marL="0" indent="0" defTabSz="914400" eaLnBrk="0" fontAlgn="base" latinLnBrk="0" hangingPunct="0">
              <a:buSzPts val="2400"/>
              <a:tabLst/>
            </a:pPr>
            <a:r>
              <a:rPr lang="en-US" altLang="en-US" dirty="0">
                <a:latin typeface="Barlow"/>
                <a:ea typeface="Barlow"/>
                <a:cs typeface="Barlow"/>
                <a:sym typeface="Barlow"/>
              </a:rPr>
              <a:t>Our business model successfully achieves business goals. There is no important business issue in it. </a:t>
            </a:r>
            <a:endParaRPr lang="bg-BG" altLang="en-US" dirty="0">
              <a:latin typeface="Barlow"/>
              <a:ea typeface="Barlow"/>
              <a:cs typeface="Barlow"/>
              <a:sym typeface="Barlow"/>
            </a:endParaRPr>
          </a:p>
          <a:p>
            <a:pPr marL="0" indent="0" eaLnBrk="0" fontAlgn="base" hangingPunct="0">
              <a:buSzPts val="2400"/>
            </a:pPr>
            <a:r>
              <a:rPr lang="en-US" altLang="en-US" dirty="0">
                <a:latin typeface="Barlow"/>
                <a:ea typeface="Barlow"/>
                <a:cs typeface="Barlow"/>
                <a:sym typeface="Barlow"/>
              </a:rPr>
              <a:t>The data we extracted helps us understand how many people from the villages need our idea.</a:t>
            </a:r>
            <a:endParaRPr lang="en-US" altLang="en-US" dirty="0">
              <a:latin typeface="Barlow"/>
              <a:ea typeface="Barlow"/>
              <a:cs typeface="Barlow"/>
              <a:sym typeface="Barlow"/>
            </a:endParaRPr>
          </a:p>
        </p:txBody>
      </p:sp>
      <p:sp>
        <p:nvSpPr>
          <p:cNvPr id="33" name="Google Shape;1316;p67"/>
          <p:cNvSpPr/>
          <p:nvPr/>
        </p:nvSpPr>
        <p:spPr>
          <a:xfrm>
            <a:off x="284158" y="1833803"/>
            <a:ext cx="5534100" cy="2318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p:cNvPicPr>
            <a:picLocks noChangeAspect="1"/>
          </p:cNvPicPr>
          <p:nvPr/>
        </p:nvPicPr>
        <p:blipFill>
          <a:blip r:embed="rId3"/>
          <a:stretch>
            <a:fillRect/>
          </a:stretch>
        </p:blipFill>
        <p:spPr>
          <a:xfrm>
            <a:off x="6243050" y="968992"/>
            <a:ext cx="2039162" cy="3586959"/>
          </a:xfrm>
          <a:prstGeom prst="rect">
            <a:avLst/>
          </a:prstGeom>
        </p:spPr>
      </p:pic>
    </p:spTree>
    <p:extLst>
      <p:ext uri="{BB962C8B-B14F-4D97-AF65-F5344CB8AC3E}">
        <p14:creationId xmlns:p14="http://schemas.microsoft.com/office/powerpoint/2010/main" val="78773797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video - Made with Clipcham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1193407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grpSp>
        <p:nvGrpSpPr>
          <p:cNvPr id="646" name="Google Shape;646;p49"/>
          <p:cNvGrpSpPr/>
          <p:nvPr/>
        </p:nvGrpSpPr>
        <p:grpSpPr>
          <a:xfrm>
            <a:off x="4761675" y="2469200"/>
            <a:ext cx="4402350" cy="761100"/>
            <a:chOff x="4761675" y="2469200"/>
            <a:chExt cx="4402350" cy="761100"/>
          </a:xfrm>
        </p:grpSpPr>
        <p:sp>
          <p:nvSpPr>
            <p:cNvPr id="647" name="Google Shape;647;p49"/>
            <p:cNvSpPr/>
            <p:nvPr/>
          </p:nvSpPr>
          <p:spPr>
            <a:xfrm>
              <a:off x="4761675" y="2469200"/>
              <a:ext cx="3376500" cy="761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8" name="Google Shape;648;p49"/>
            <p:cNvCxnSpPr/>
            <p:nvPr/>
          </p:nvCxnSpPr>
          <p:spPr>
            <a:xfrm rot="10800000">
              <a:off x="8138025" y="2849750"/>
              <a:ext cx="1026000" cy="0"/>
            </a:xfrm>
            <a:prstGeom prst="straightConnector1">
              <a:avLst/>
            </a:prstGeom>
            <a:noFill/>
            <a:ln w="9525" cap="flat" cmpd="sng">
              <a:solidFill>
                <a:schemeClr val="dk1"/>
              </a:solidFill>
              <a:prstDash val="solid"/>
              <a:round/>
              <a:headEnd type="none" w="med" len="med"/>
              <a:tailEnd type="none" w="med" len="med"/>
            </a:ln>
          </p:spPr>
        </p:cxnSp>
      </p:grpSp>
      <p:grpSp>
        <p:nvGrpSpPr>
          <p:cNvPr id="649" name="Google Shape;649;p49"/>
          <p:cNvGrpSpPr/>
          <p:nvPr/>
        </p:nvGrpSpPr>
        <p:grpSpPr>
          <a:xfrm>
            <a:off x="-23762" y="1547525"/>
            <a:ext cx="4422300" cy="761100"/>
            <a:chOff x="-23762" y="1547525"/>
            <a:chExt cx="4422300" cy="761100"/>
          </a:xfrm>
        </p:grpSpPr>
        <p:sp>
          <p:nvSpPr>
            <p:cNvPr id="650" name="Google Shape;650;p49"/>
            <p:cNvSpPr/>
            <p:nvPr/>
          </p:nvSpPr>
          <p:spPr>
            <a:xfrm>
              <a:off x="1022038" y="1547525"/>
              <a:ext cx="3376500" cy="761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1" name="Google Shape;651;p49"/>
            <p:cNvCxnSpPr>
              <a:stCxn id="650" idx="1"/>
            </p:cNvCxnSpPr>
            <p:nvPr/>
          </p:nvCxnSpPr>
          <p:spPr>
            <a:xfrm flipH="1">
              <a:off x="-23762" y="1928075"/>
              <a:ext cx="1045800" cy="900"/>
            </a:xfrm>
            <a:prstGeom prst="straightConnector1">
              <a:avLst/>
            </a:prstGeom>
            <a:noFill/>
            <a:ln w="9525" cap="flat" cmpd="sng">
              <a:solidFill>
                <a:schemeClr val="dk1"/>
              </a:solidFill>
              <a:prstDash val="solid"/>
              <a:round/>
              <a:headEnd type="none" w="med" len="med"/>
              <a:tailEnd type="none" w="med" len="med"/>
            </a:ln>
          </p:spPr>
        </p:cxnSp>
      </p:grpSp>
      <p:sp>
        <p:nvSpPr>
          <p:cNvPr id="655" name="Google Shape;655;p49"/>
          <p:cNvSpPr txBox="1">
            <a:spLocks noGrp="1"/>
          </p:cNvSpPr>
          <p:nvPr>
            <p:ph type="title" idx="6"/>
          </p:nvPr>
        </p:nvSpPr>
        <p:spPr>
          <a:xfrm>
            <a:off x="713225" y="463351"/>
            <a:ext cx="7717500" cy="58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Resources</a:t>
            </a:r>
            <a:endParaRPr dirty="0"/>
          </a:p>
        </p:txBody>
      </p:sp>
      <p:sp>
        <p:nvSpPr>
          <p:cNvPr id="657" name="Google Shape;657;p49"/>
          <p:cNvSpPr txBox="1">
            <a:spLocks noGrp="1"/>
          </p:cNvSpPr>
          <p:nvPr>
            <p:ph type="subTitle" idx="1"/>
          </p:nvPr>
        </p:nvSpPr>
        <p:spPr>
          <a:xfrm>
            <a:off x="1209988" y="1520600"/>
            <a:ext cx="30006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b="1" dirty="0" smtClean="0">
                <a:solidFill>
                  <a:srgbClr val="121214"/>
                </a:solidFill>
                <a:hlinkClick r:id="rId3" tooltip="WorldBank"/>
              </a:rPr>
              <a:t>WorldBank</a:t>
            </a:r>
            <a:endParaRPr lang="en-US" sz="2400" b="1" dirty="0" smtClean="0">
              <a:solidFill>
                <a:srgbClr val="121214"/>
              </a:solidFill>
            </a:endParaRPr>
          </a:p>
        </p:txBody>
      </p:sp>
      <p:sp>
        <p:nvSpPr>
          <p:cNvPr id="661" name="Google Shape;661;p49"/>
          <p:cNvSpPr txBox="1">
            <a:spLocks noGrp="1"/>
          </p:cNvSpPr>
          <p:nvPr>
            <p:ph type="subTitle" idx="5"/>
          </p:nvPr>
        </p:nvSpPr>
        <p:spPr>
          <a:xfrm>
            <a:off x="4926375" y="2441300"/>
            <a:ext cx="30471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800" b="1" dirty="0" smtClean="0">
                <a:hlinkClick r:id="rId4" tooltip="Kaagle"/>
              </a:rPr>
              <a:t>Kaagle</a:t>
            </a:r>
            <a:endParaRPr sz="2800" b="1" dirty="0"/>
          </a:p>
        </p:txBody>
      </p:sp>
      <p:sp>
        <p:nvSpPr>
          <p:cNvPr id="662" name="Google Shape;662;p49"/>
          <p:cNvSpPr txBox="1"/>
          <p:nvPr/>
        </p:nvSpPr>
        <p:spPr>
          <a:xfrm rot="5400000">
            <a:off x="8116072" y="3949022"/>
            <a:ext cx="684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i="1" dirty="0">
              <a:latin typeface="Cormorant Garamond"/>
              <a:ea typeface="Cormorant Garamond"/>
              <a:cs typeface="Cormorant Garamond"/>
              <a:sym typeface="Cormorant Garamond"/>
            </a:endParaRPr>
          </a:p>
        </p:txBody>
      </p:sp>
      <p:grpSp>
        <p:nvGrpSpPr>
          <p:cNvPr id="663" name="Google Shape;663;p49"/>
          <p:cNvGrpSpPr/>
          <p:nvPr/>
        </p:nvGrpSpPr>
        <p:grpSpPr>
          <a:xfrm>
            <a:off x="5423025" y="4219051"/>
            <a:ext cx="638925" cy="717640"/>
            <a:chOff x="1476850" y="238125"/>
            <a:chExt cx="4646725" cy="5219200"/>
          </a:xfrm>
        </p:grpSpPr>
        <p:sp>
          <p:nvSpPr>
            <p:cNvPr id="664" name="Google Shape;664;p49"/>
            <p:cNvSpPr/>
            <p:nvPr/>
          </p:nvSpPr>
          <p:spPr>
            <a:xfrm>
              <a:off x="1476850" y="2607950"/>
              <a:ext cx="1950700" cy="2849375"/>
            </a:xfrm>
            <a:custGeom>
              <a:avLst/>
              <a:gdLst/>
              <a:ahLst/>
              <a:cxnLst/>
              <a:rect l="l" t="t" r="r" b="b"/>
              <a:pathLst>
                <a:path w="78028" h="113975" extrusionOk="0">
                  <a:moveTo>
                    <a:pt x="42276" y="0"/>
                  </a:moveTo>
                  <a:cubicBezTo>
                    <a:pt x="25183" y="0"/>
                    <a:pt x="11124" y="13277"/>
                    <a:pt x="9884" y="30076"/>
                  </a:cubicBezTo>
                  <a:cubicBezTo>
                    <a:pt x="3752" y="34284"/>
                    <a:pt x="1" y="41297"/>
                    <a:pt x="1" y="48800"/>
                  </a:cubicBezTo>
                  <a:lnTo>
                    <a:pt x="1" y="58618"/>
                  </a:lnTo>
                  <a:cubicBezTo>
                    <a:pt x="1" y="89150"/>
                    <a:pt x="24824" y="113974"/>
                    <a:pt x="55356" y="113974"/>
                  </a:cubicBezTo>
                  <a:cubicBezTo>
                    <a:pt x="67850" y="113974"/>
                    <a:pt x="78027" y="103797"/>
                    <a:pt x="78027" y="91303"/>
                  </a:cubicBezTo>
                  <a:lnTo>
                    <a:pt x="78027" y="61880"/>
                  </a:lnTo>
                  <a:cubicBezTo>
                    <a:pt x="78027" y="49387"/>
                    <a:pt x="67850" y="39209"/>
                    <a:pt x="55356" y="39209"/>
                  </a:cubicBezTo>
                  <a:lnTo>
                    <a:pt x="52062" y="39209"/>
                  </a:lnTo>
                  <a:cubicBezTo>
                    <a:pt x="50398" y="39209"/>
                    <a:pt x="49028" y="40579"/>
                    <a:pt x="49028" y="42276"/>
                  </a:cubicBezTo>
                  <a:lnTo>
                    <a:pt x="49028" y="67165"/>
                  </a:lnTo>
                  <a:lnTo>
                    <a:pt x="36828" y="79332"/>
                  </a:lnTo>
                  <a:cubicBezTo>
                    <a:pt x="35654" y="80539"/>
                    <a:pt x="35654" y="82463"/>
                    <a:pt x="36828" y="83670"/>
                  </a:cubicBezTo>
                  <a:cubicBezTo>
                    <a:pt x="37448" y="84257"/>
                    <a:pt x="38231" y="84551"/>
                    <a:pt x="39014" y="84551"/>
                  </a:cubicBezTo>
                  <a:cubicBezTo>
                    <a:pt x="39797" y="84551"/>
                    <a:pt x="40580" y="84257"/>
                    <a:pt x="41167" y="83670"/>
                  </a:cubicBezTo>
                  <a:lnTo>
                    <a:pt x="49028" y="75809"/>
                  </a:lnTo>
                  <a:lnTo>
                    <a:pt x="49028" y="88041"/>
                  </a:lnTo>
                  <a:cubicBezTo>
                    <a:pt x="49028" y="89738"/>
                    <a:pt x="50398" y="91108"/>
                    <a:pt x="52062" y="91108"/>
                  </a:cubicBezTo>
                  <a:cubicBezTo>
                    <a:pt x="53758" y="91108"/>
                    <a:pt x="55128" y="89738"/>
                    <a:pt x="55128" y="88041"/>
                  </a:cubicBezTo>
                  <a:lnTo>
                    <a:pt x="55128" y="45342"/>
                  </a:lnTo>
                  <a:lnTo>
                    <a:pt x="55356" y="45342"/>
                  </a:lnTo>
                  <a:cubicBezTo>
                    <a:pt x="64457" y="45342"/>
                    <a:pt x="71895" y="52747"/>
                    <a:pt x="71895" y="61880"/>
                  </a:cubicBezTo>
                  <a:lnTo>
                    <a:pt x="71895" y="91303"/>
                  </a:lnTo>
                  <a:cubicBezTo>
                    <a:pt x="71895" y="100437"/>
                    <a:pt x="64457" y="107842"/>
                    <a:pt x="55356" y="107842"/>
                  </a:cubicBezTo>
                  <a:cubicBezTo>
                    <a:pt x="28184" y="107842"/>
                    <a:pt x="6100" y="85758"/>
                    <a:pt x="6100" y="58618"/>
                  </a:cubicBezTo>
                  <a:lnTo>
                    <a:pt x="6100" y="48800"/>
                  </a:lnTo>
                  <a:cubicBezTo>
                    <a:pt x="6100" y="44787"/>
                    <a:pt x="7601" y="40938"/>
                    <a:pt x="10178" y="37970"/>
                  </a:cubicBezTo>
                  <a:cubicBezTo>
                    <a:pt x="11189" y="41721"/>
                    <a:pt x="14060" y="44592"/>
                    <a:pt x="17811" y="45211"/>
                  </a:cubicBezTo>
                  <a:cubicBezTo>
                    <a:pt x="18336" y="45297"/>
                    <a:pt x="18861" y="45339"/>
                    <a:pt x="19383" y="45339"/>
                  </a:cubicBezTo>
                  <a:cubicBezTo>
                    <a:pt x="21654" y="45339"/>
                    <a:pt x="23857" y="44544"/>
                    <a:pt x="25607" y="43059"/>
                  </a:cubicBezTo>
                  <a:cubicBezTo>
                    <a:pt x="27760" y="41232"/>
                    <a:pt x="29000" y="38557"/>
                    <a:pt x="29000" y="35752"/>
                  </a:cubicBezTo>
                  <a:lnTo>
                    <a:pt x="29000" y="32457"/>
                  </a:lnTo>
                  <a:cubicBezTo>
                    <a:pt x="29000" y="25150"/>
                    <a:pt x="34936" y="19181"/>
                    <a:pt x="42276" y="19181"/>
                  </a:cubicBezTo>
                  <a:lnTo>
                    <a:pt x="48800" y="19181"/>
                  </a:lnTo>
                  <a:cubicBezTo>
                    <a:pt x="48930" y="19181"/>
                    <a:pt x="49028" y="19279"/>
                    <a:pt x="49028" y="19409"/>
                  </a:cubicBezTo>
                  <a:lnTo>
                    <a:pt x="49028" y="25933"/>
                  </a:lnTo>
                  <a:cubicBezTo>
                    <a:pt x="49028" y="26064"/>
                    <a:pt x="48930" y="26129"/>
                    <a:pt x="48800" y="26129"/>
                  </a:cubicBezTo>
                  <a:lnTo>
                    <a:pt x="42276" y="26129"/>
                  </a:lnTo>
                  <a:cubicBezTo>
                    <a:pt x="38786" y="26129"/>
                    <a:pt x="35948" y="28967"/>
                    <a:pt x="35948" y="32457"/>
                  </a:cubicBezTo>
                  <a:lnTo>
                    <a:pt x="35948" y="42276"/>
                  </a:lnTo>
                  <a:cubicBezTo>
                    <a:pt x="35948" y="43972"/>
                    <a:pt x="37318" y="45342"/>
                    <a:pt x="39014" y="45342"/>
                  </a:cubicBezTo>
                  <a:cubicBezTo>
                    <a:pt x="40678" y="45342"/>
                    <a:pt x="42048" y="43972"/>
                    <a:pt x="42048" y="42276"/>
                  </a:cubicBezTo>
                  <a:lnTo>
                    <a:pt x="42048" y="32457"/>
                  </a:lnTo>
                  <a:cubicBezTo>
                    <a:pt x="42048" y="32359"/>
                    <a:pt x="42145" y="32261"/>
                    <a:pt x="42276" y="32261"/>
                  </a:cubicBezTo>
                  <a:lnTo>
                    <a:pt x="48800" y="32261"/>
                  </a:lnTo>
                  <a:cubicBezTo>
                    <a:pt x="52290" y="32261"/>
                    <a:pt x="55128" y="29423"/>
                    <a:pt x="55128" y="25933"/>
                  </a:cubicBezTo>
                  <a:lnTo>
                    <a:pt x="55128" y="19409"/>
                  </a:lnTo>
                  <a:cubicBezTo>
                    <a:pt x="55128" y="15919"/>
                    <a:pt x="52290" y="13081"/>
                    <a:pt x="48800" y="13081"/>
                  </a:cubicBezTo>
                  <a:lnTo>
                    <a:pt x="42276" y="13081"/>
                  </a:lnTo>
                  <a:cubicBezTo>
                    <a:pt x="31577" y="13081"/>
                    <a:pt x="22867" y="21758"/>
                    <a:pt x="22867" y="32457"/>
                  </a:cubicBezTo>
                  <a:lnTo>
                    <a:pt x="22867" y="35752"/>
                  </a:lnTo>
                  <a:cubicBezTo>
                    <a:pt x="22867" y="36763"/>
                    <a:pt x="22410" y="37742"/>
                    <a:pt x="21628" y="38394"/>
                  </a:cubicBezTo>
                  <a:cubicBezTo>
                    <a:pt x="20995" y="38947"/>
                    <a:pt x="20214" y="39224"/>
                    <a:pt x="19387" y="39224"/>
                  </a:cubicBezTo>
                  <a:cubicBezTo>
                    <a:pt x="19190" y="39224"/>
                    <a:pt x="18990" y="39208"/>
                    <a:pt x="18790" y="39177"/>
                  </a:cubicBezTo>
                  <a:cubicBezTo>
                    <a:pt x="17093" y="38883"/>
                    <a:pt x="15919" y="37187"/>
                    <a:pt x="15919" y="35067"/>
                  </a:cubicBezTo>
                  <a:lnTo>
                    <a:pt x="15919" y="32457"/>
                  </a:lnTo>
                  <a:cubicBezTo>
                    <a:pt x="15919" y="17941"/>
                    <a:pt x="27727" y="6100"/>
                    <a:pt x="42276" y="6100"/>
                  </a:cubicBezTo>
                  <a:cubicBezTo>
                    <a:pt x="56792" y="6100"/>
                    <a:pt x="68633" y="17941"/>
                    <a:pt x="68633" y="32457"/>
                  </a:cubicBezTo>
                  <a:cubicBezTo>
                    <a:pt x="68633" y="34153"/>
                    <a:pt x="70003" y="35523"/>
                    <a:pt x="71699" y="35523"/>
                  </a:cubicBezTo>
                  <a:cubicBezTo>
                    <a:pt x="73363" y="35523"/>
                    <a:pt x="74733" y="34153"/>
                    <a:pt x="74733" y="32457"/>
                  </a:cubicBezTo>
                  <a:cubicBezTo>
                    <a:pt x="74733" y="14549"/>
                    <a:pt x="60184" y="0"/>
                    <a:pt x="42276"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4227525" y="1790625"/>
              <a:ext cx="757625" cy="703175"/>
            </a:xfrm>
            <a:custGeom>
              <a:avLst/>
              <a:gdLst/>
              <a:ahLst/>
              <a:cxnLst/>
              <a:rect l="l" t="t" r="r" b="b"/>
              <a:pathLst>
                <a:path w="30305" h="28127" extrusionOk="0">
                  <a:moveTo>
                    <a:pt x="12363" y="6108"/>
                  </a:moveTo>
                  <a:cubicBezTo>
                    <a:pt x="13668" y="6108"/>
                    <a:pt x="15006" y="6630"/>
                    <a:pt x="15984" y="7641"/>
                  </a:cubicBezTo>
                  <a:lnTo>
                    <a:pt x="21595" y="13219"/>
                  </a:lnTo>
                  <a:cubicBezTo>
                    <a:pt x="23617" y="15242"/>
                    <a:pt x="23617" y="18504"/>
                    <a:pt x="21595" y="20526"/>
                  </a:cubicBezTo>
                  <a:cubicBezTo>
                    <a:pt x="20600" y="21521"/>
                    <a:pt x="19287" y="22018"/>
                    <a:pt x="17970" y="22018"/>
                  </a:cubicBezTo>
                  <a:cubicBezTo>
                    <a:pt x="16653" y="22018"/>
                    <a:pt x="15332" y="21521"/>
                    <a:pt x="14320" y="20526"/>
                  </a:cubicBezTo>
                  <a:lnTo>
                    <a:pt x="8710" y="14916"/>
                  </a:lnTo>
                  <a:cubicBezTo>
                    <a:pt x="6720" y="12893"/>
                    <a:pt x="6720" y="9631"/>
                    <a:pt x="8710" y="7641"/>
                  </a:cubicBezTo>
                  <a:cubicBezTo>
                    <a:pt x="9721" y="6630"/>
                    <a:pt x="11026" y="6108"/>
                    <a:pt x="12363" y="6108"/>
                  </a:cubicBezTo>
                  <a:close/>
                  <a:moveTo>
                    <a:pt x="12351" y="0"/>
                  </a:moveTo>
                  <a:cubicBezTo>
                    <a:pt x="9468" y="0"/>
                    <a:pt x="6590" y="1101"/>
                    <a:pt x="4404" y="3303"/>
                  </a:cubicBezTo>
                  <a:cubicBezTo>
                    <a:pt x="0" y="7707"/>
                    <a:pt x="0" y="14850"/>
                    <a:pt x="4404" y="19221"/>
                  </a:cubicBezTo>
                  <a:lnTo>
                    <a:pt x="9982" y="24832"/>
                  </a:lnTo>
                  <a:cubicBezTo>
                    <a:pt x="12200" y="27017"/>
                    <a:pt x="15071" y="28127"/>
                    <a:pt x="17974" y="28127"/>
                  </a:cubicBezTo>
                  <a:cubicBezTo>
                    <a:pt x="20844" y="28127"/>
                    <a:pt x="23748" y="27017"/>
                    <a:pt x="25933" y="24832"/>
                  </a:cubicBezTo>
                  <a:cubicBezTo>
                    <a:pt x="30304" y="20428"/>
                    <a:pt x="30304" y="13285"/>
                    <a:pt x="25933" y="8913"/>
                  </a:cubicBezTo>
                  <a:lnTo>
                    <a:pt x="20323" y="3303"/>
                  </a:lnTo>
                  <a:cubicBezTo>
                    <a:pt x="18121" y="1101"/>
                    <a:pt x="15234" y="0"/>
                    <a:pt x="12351"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2048525" y="238125"/>
              <a:ext cx="4075050" cy="4075050"/>
            </a:xfrm>
            <a:custGeom>
              <a:avLst/>
              <a:gdLst/>
              <a:ahLst/>
              <a:cxnLst/>
              <a:rect l="l" t="t" r="r" b="b"/>
              <a:pathLst>
                <a:path w="163002" h="163002" extrusionOk="0">
                  <a:moveTo>
                    <a:pt x="81517" y="0"/>
                  </a:moveTo>
                  <a:cubicBezTo>
                    <a:pt x="36567" y="0"/>
                    <a:pt x="0" y="36567"/>
                    <a:pt x="0" y="81517"/>
                  </a:cubicBezTo>
                  <a:cubicBezTo>
                    <a:pt x="0" y="83768"/>
                    <a:pt x="98" y="86051"/>
                    <a:pt x="294" y="88302"/>
                  </a:cubicBezTo>
                  <a:cubicBezTo>
                    <a:pt x="417" y="89869"/>
                    <a:pt x="1726" y="91089"/>
                    <a:pt x="3295" y="91089"/>
                  </a:cubicBezTo>
                  <a:cubicBezTo>
                    <a:pt x="3392" y="91089"/>
                    <a:pt x="3490" y="91084"/>
                    <a:pt x="3588" y="91075"/>
                  </a:cubicBezTo>
                  <a:cubicBezTo>
                    <a:pt x="5252" y="90944"/>
                    <a:pt x="6524" y="89476"/>
                    <a:pt x="6394" y="87780"/>
                  </a:cubicBezTo>
                  <a:cubicBezTo>
                    <a:pt x="6198" y="85725"/>
                    <a:pt x="6133" y="83605"/>
                    <a:pt x="6133" y="81517"/>
                  </a:cubicBezTo>
                  <a:cubicBezTo>
                    <a:pt x="6133" y="39927"/>
                    <a:pt x="39927" y="6133"/>
                    <a:pt x="81517" y="6133"/>
                  </a:cubicBezTo>
                  <a:cubicBezTo>
                    <a:pt x="123075" y="6133"/>
                    <a:pt x="156902" y="39927"/>
                    <a:pt x="156902" y="81517"/>
                  </a:cubicBezTo>
                  <a:cubicBezTo>
                    <a:pt x="156902" y="123075"/>
                    <a:pt x="123075" y="156902"/>
                    <a:pt x="81517" y="156902"/>
                  </a:cubicBezTo>
                  <a:cubicBezTo>
                    <a:pt x="76200" y="156902"/>
                    <a:pt x="70916" y="156347"/>
                    <a:pt x="65794" y="155238"/>
                  </a:cubicBezTo>
                  <a:cubicBezTo>
                    <a:pt x="65589" y="155198"/>
                    <a:pt x="65385" y="155178"/>
                    <a:pt x="65185" y="155178"/>
                  </a:cubicBezTo>
                  <a:cubicBezTo>
                    <a:pt x="63756" y="155178"/>
                    <a:pt x="62488" y="156161"/>
                    <a:pt x="62174" y="157619"/>
                  </a:cubicBezTo>
                  <a:cubicBezTo>
                    <a:pt x="61815" y="159250"/>
                    <a:pt x="62891" y="160881"/>
                    <a:pt x="64522" y="161240"/>
                  </a:cubicBezTo>
                  <a:cubicBezTo>
                    <a:pt x="70068" y="162414"/>
                    <a:pt x="75776" y="163001"/>
                    <a:pt x="81517" y="163001"/>
                  </a:cubicBezTo>
                  <a:cubicBezTo>
                    <a:pt x="126435" y="163001"/>
                    <a:pt x="163002" y="126435"/>
                    <a:pt x="163002" y="81517"/>
                  </a:cubicBezTo>
                  <a:cubicBezTo>
                    <a:pt x="163002" y="36567"/>
                    <a:pt x="126435" y="0"/>
                    <a:pt x="81517"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2375525" y="565125"/>
              <a:ext cx="3421025" cy="3421025"/>
            </a:xfrm>
            <a:custGeom>
              <a:avLst/>
              <a:gdLst/>
              <a:ahLst/>
              <a:cxnLst/>
              <a:rect l="l" t="t" r="r" b="b"/>
              <a:pathLst>
                <a:path w="136841" h="136841" extrusionOk="0">
                  <a:moveTo>
                    <a:pt x="68437" y="1"/>
                  </a:moveTo>
                  <a:cubicBezTo>
                    <a:pt x="30696" y="1"/>
                    <a:pt x="1" y="30696"/>
                    <a:pt x="1" y="68437"/>
                  </a:cubicBezTo>
                  <a:cubicBezTo>
                    <a:pt x="1" y="69546"/>
                    <a:pt x="33" y="70720"/>
                    <a:pt x="99" y="71830"/>
                  </a:cubicBezTo>
                  <a:cubicBezTo>
                    <a:pt x="161" y="73466"/>
                    <a:pt x="1499" y="74738"/>
                    <a:pt x="3116" y="74738"/>
                  </a:cubicBezTo>
                  <a:cubicBezTo>
                    <a:pt x="3176" y="74738"/>
                    <a:pt x="3235" y="74736"/>
                    <a:pt x="3295" y="74733"/>
                  </a:cubicBezTo>
                  <a:cubicBezTo>
                    <a:pt x="4959" y="74667"/>
                    <a:pt x="6264" y="73232"/>
                    <a:pt x="6198" y="71536"/>
                  </a:cubicBezTo>
                  <a:cubicBezTo>
                    <a:pt x="6133" y="70525"/>
                    <a:pt x="6101" y="69448"/>
                    <a:pt x="6101" y="68437"/>
                  </a:cubicBezTo>
                  <a:cubicBezTo>
                    <a:pt x="6101" y="34056"/>
                    <a:pt x="34056" y="6100"/>
                    <a:pt x="68437" y="6100"/>
                  </a:cubicBezTo>
                  <a:cubicBezTo>
                    <a:pt x="102786" y="6100"/>
                    <a:pt x="130741" y="34056"/>
                    <a:pt x="130741" y="68437"/>
                  </a:cubicBezTo>
                  <a:cubicBezTo>
                    <a:pt x="130741" y="102786"/>
                    <a:pt x="102786" y="130741"/>
                    <a:pt x="68437" y="130741"/>
                  </a:cubicBezTo>
                  <a:cubicBezTo>
                    <a:pt x="63153" y="130741"/>
                    <a:pt x="57901" y="130089"/>
                    <a:pt x="52845" y="128784"/>
                  </a:cubicBezTo>
                  <a:cubicBezTo>
                    <a:pt x="52587" y="128717"/>
                    <a:pt x="52329" y="128685"/>
                    <a:pt x="52075" y="128685"/>
                  </a:cubicBezTo>
                  <a:cubicBezTo>
                    <a:pt x="50720" y="128685"/>
                    <a:pt x="49483" y="129596"/>
                    <a:pt x="49126" y="130969"/>
                  </a:cubicBezTo>
                  <a:cubicBezTo>
                    <a:pt x="48702" y="132600"/>
                    <a:pt x="49681" y="134264"/>
                    <a:pt x="51312" y="134688"/>
                  </a:cubicBezTo>
                  <a:cubicBezTo>
                    <a:pt x="56890" y="136123"/>
                    <a:pt x="62631" y="136841"/>
                    <a:pt x="68437" y="136841"/>
                  </a:cubicBezTo>
                  <a:cubicBezTo>
                    <a:pt x="106146" y="136841"/>
                    <a:pt x="136841" y="106146"/>
                    <a:pt x="136841" y="68437"/>
                  </a:cubicBezTo>
                  <a:cubicBezTo>
                    <a:pt x="136841" y="30696"/>
                    <a:pt x="106146" y="1"/>
                    <a:pt x="68437"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9"/>
            <p:cNvSpPr/>
            <p:nvPr/>
          </p:nvSpPr>
          <p:spPr>
            <a:xfrm>
              <a:off x="2702550" y="1055725"/>
              <a:ext cx="2385350" cy="1378550"/>
            </a:xfrm>
            <a:custGeom>
              <a:avLst/>
              <a:gdLst/>
              <a:ahLst/>
              <a:cxnLst/>
              <a:rect l="l" t="t" r="r" b="b"/>
              <a:pathLst>
                <a:path w="95414" h="55142" extrusionOk="0">
                  <a:moveTo>
                    <a:pt x="77912" y="0"/>
                  </a:moveTo>
                  <a:cubicBezTo>
                    <a:pt x="75736" y="0"/>
                    <a:pt x="73582" y="548"/>
                    <a:pt x="71699" y="1645"/>
                  </a:cubicBezTo>
                  <a:cubicBezTo>
                    <a:pt x="70361" y="2428"/>
                    <a:pt x="69220" y="3341"/>
                    <a:pt x="68078" y="4222"/>
                  </a:cubicBezTo>
                  <a:cubicBezTo>
                    <a:pt x="65175" y="6472"/>
                    <a:pt x="62663" y="8430"/>
                    <a:pt x="57248" y="8430"/>
                  </a:cubicBezTo>
                  <a:cubicBezTo>
                    <a:pt x="53366" y="8430"/>
                    <a:pt x="50137" y="6994"/>
                    <a:pt x="46418" y="5331"/>
                  </a:cubicBezTo>
                  <a:cubicBezTo>
                    <a:pt x="42439" y="3569"/>
                    <a:pt x="37937" y="1579"/>
                    <a:pt x="32000" y="1123"/>
                  </a:cubicBezTo>
                  <a:cubicBezTo>
                    <a:pt x="31662" y="1096"/>
                    <a:pt x="31325" y="1083"/>
                    <a:pt x="30989" y="1083"/>
                  </a:cubicBezTo>
                  <a:cubicBezTo>
                    <a:pt x="28476" y="1083"/>
                    <a:pt x="26055" y="1829"/>
                    <a:pt x="24041" y="3210"/>
                  </a:cubicBezTo>
                  <a:cubicBezTo>
                    <a:pt x="8971" y="13584"/>
                    <a:pt x="0" y="30611"/>
                    <a:pt x="0" y="48813"/>
                  </a:cubicBezTo>
                  <a:cubicBezTo>
                    <a:pt x="0" y="49955"/>
                    <a:pt x="33" y="51129"/>
                    <a:pt x="98" y="52271"/>
                  </a:cubicBezTo>
                  <a:cubicBezTo>
                    <a:pt x="196" y="53869"/>
                    <a:pt x="1533" y="55141"/>
                    <a:pt x="3164" y="55141"/>
                  </a:cubicBezTo>
                  <a:cubicBezTo>
                    <a:pt x="3197" y="55141"/>
                    <a:pt x="3262" y="55109"/>
                    <a:pt x="3327" y="55109"/>
                  </a:cubicBezTo>
                  <a:cubicBezTo>
                    <a:pt x="5024" y="55011"/>
                    <a:pt x="6296" y="53576"/>
                    <a:pt x="6198" y="51879"/>
                  </a:cubicBezTo>
                  <a:cubicBezTo>
                    <a:pt x="6133" y="50868"/>
                    <a:pt x="6100" y="49824"/>
                    <a:pt x="6100" y="48813"/>
                  </a:cubicBezTo>
                  <a:cubicBezTo>
                    <a:pt x="6100" y="32634"/>
                    <a:pt x="14092" y="17465"/>
                    <a:pt x="27499" y="8267"/>
                  </a:cubicBezTo>
                  <a:cubicBezTo>
                    <a:pt x="28495" y="7583"/>
                    <a:pt x="29716" y="7198"/>
                    <a:pt x="30986" y="7198"/>
                  </a:cubicBezTo>
                  <a:cubicBezTo>
                    <a:pt x="31171" y="7198"/>
                    <a:pt x="31357" y="7206"/>
                    <a:pt x="31544" y="7223"/>
                  </a:cubicBezTo>
                  <a:cubicBezTo>
                    <a:pt x="36437" y="7582"/>
                    <a:pt x="40253" y="9278"/>
                    <a:pt x="43939" y="10909"/>
                  </a:cubicBezTo>
                  <a:cubicBezTo>
                    <a:pt x="47951" y="12703"/>
                    <a:pt x="52094" y="14530"/>
                    <a:pt x="57248" y="14530"/>
                  </a:cubicBezTo>
                  <a:cubicBezTo>
                    <a:pt x="64783" y="14530"/>
                    <a:pt x="68698" y="11496"/>
                    <a:pt x="71829" y="9049"/>
                  </a:cubicBezTo>
                  <a:cubicBezTo>
                    <a:pt x="72840" y="8267"/>
                    <a:pt x="73819" y="7516"/>
                    <a:pt x="74830" y="6929"/>
                  </a:cubicBezTo>
                  <a:cubicBezTo>
                    <a:pt x="75749" y="6372"/>
                    <a:pt x="76813" y="6100"/>
                    <a:pt x="77905" y="6100"/>
                  </a:cubicBezTo>
                  <a:cubicBezTo>
                    <a:pt x="79178" y="6100"/>
                    <a:pt x="80489" y="6470"/>
                    <a:pt x="81648" y="7190"/>
                  </a:cubicBezTo>
                  <a:cubicBezTo>
                    <a:pt x="84616" y="9082"/>
                    <a:pt x="87389" y="11300"/>
                    <a:pt x="89901" y="13747"/>
                  </a:cubicBezTo>
                  <a:cubicBezTo>
                    <a:pt x="90496" y="14342"/>
                    <a:pt x="91266" y="14636"/>
                    <a:pt x="92038" y="14636"/>
                  </a:cubicBezTo>
                  <a:cubicBezTo>
                    <a:pt x="92831" y="14636"/>
                    <a:pt x="93627" y="14326"/>
                    <a:pt x="94239" y="13714"/>
                  </a:cubicBezTo>
                  <a:cubicBezTo>
                    <a:pt x="95413" y="12507"/>
                    <a:pt x="95381" y="10583"/>
                    <a:pt x="94174" y="9408"/>
                  </a:cubicBezTo>
                  <a:cubicBezTo>
                    <a:pt x="91368" y="6636"/>
                    <a:pt x="88237" y="4156"/>
                    <a:pt x="84910" y="2036"/>
                  </a:cubicBezTo>
                  <a:cubicBezTo>
                    <a:pt x="82779" y="679"/>
                    <a:pt x="80332" y="0"/>
                    <a:pt x="77912"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p:cNvSpPr/>
            <p:nvPr/>
          </p:nvSpPr>
          <p:spPr>
            <a:xfrm>
              <a:off x="3512325" y="1536575"/>
              <a:ext cx="1958050" cy="1683825"/>
            </a:xfrm>
            <a:custGeom>
              <a:avLst/>
              <a:gdLst/>
              <a:ahLst/>
              <a:cxnLst/>
              <a:rect l="l" t="t" r="r" b="b"/>
              <a:pathLst>
                <a:path w="78322" h="67353" extrusionOk="0">
                  <a:moveTo>
                    <a:pt x="68012" y="0"/>
                  </a:moveTo>
                  <a:cubicBezTo>
                    <a:pt x="67488" y="0"/>
                    <a:pt x="66958" y="134"/>
                    <a:pt x="66480" y="417"/>
                  </a:cubicBezTo>
                  <a:cubicBezTo>
                    <a:pt x="65012" y="1298"/>
                    <a:pt x="64555" y="3157"/>
                    <a:pt x="65404" y="4625"/>
                  </a:cubicBezTo>
                  <a:cubicBezTo>
                    <a:pt x="69840" y="12160"/>
                    <a:pt x="72189" y="20772"/>
                    <a:pt x="72189" y="29579"/>
                  </a:cubicBezTo>
                  <a:cubicBezTo>
                    <a:pt x="72189" y="33689"/>
                    <a:pt x="71667" y="37799"/>
                    <a:pt x="70623" y="41811"/>
                  </a:cubicBezTo>
                  <a:cubicBezTo>
                    <a:pt x="70068" y="43932"/>
                    <a:pt x="68242" y="45661"/>
                    <a:pt x="65730" y="46411"/>
                  </a:cubicBezTo>
                  <a:cubicBezTo>
                    <a:pt x="61098" y="47781"/>
                    <a:pt x="58097" y="50456"/>
                    <a:pt x="55683" y="52576"/>
                  </a:cubicBezTo>
                  <a:cubicBezTo>
                    <a:pt x="54280" y="53848"/>
                    <a:pt x="53073" y="54925"/>
                    <a:pt x="51866" y="55447"/>
                  </a:cubicBezTo>
                  <a:cubicBezTo>
                    <a:pt x="50597" y="56007"/>
                    <a:pt x="49496" y="56259"/>
                    <a:pt x="48451" y="56259"/>
                  </a:cubicBezTo>
                  <a:cubicBezTo>
                    <a:pt x="46272" y="56259"/>
                    <a:pt x="44335" y="55165"/>
                    <a:pt x="41624" y="53489"/>
                  </a:cubicBezTo>
                  <a:cubicBezTo>
                    <a:pt x="38483" y="51563"/>
                    <a:pt x="34669" y="49207"/>
                    <a:pt x="29375" y="49207"/>
                  </a:cubicBezTo>
                  <a:cubicBezTo>
                    <a:pt x="28841" y="49207"/>
                    <a:pt x="28292" y="49231"/>
                    <a:pt x="27728" y="49281"/>
                  </a:cubicBezTo>
                  <a:cubicBezTo>
                    <a:pt x="21073" y="49934"/>
                    <a:pt x="16963" y="53685"/>
                    <a:pt x="13636" y="56719"/>
                  </a:cubicBezTo>
                  <a:cubicBezTo>
                    <a:pt x="10513" y="59568"/>
                    <a:pt x="8517" y="61244"/>
                    <a:pt x="5678" y="61244"/>
                  </a:cubicBezTo>
                  <a:cubicBezTo>
                    <a:pt x="5136" y="61244"/>
                    <a:pt x="4564" y="61183"/>
                    <a:pt x="3948" y="61057"/>
                  </a:cubicBezTo>
                  <a:cubicBezTo>
                    <a:pt x="3747" y="61017"/>
                    <a:pt x="3546" y="60998"/>
                    <a:pt x="3347" y="60998"/>
                  </a:cubicBezTo>
                  <a:cubicBezTo>
                    <a:pt x="1935" y="60998"/>
                    <a:pt x="646" y="61980"/>
                    <a:pt x="360" y="63438"/>
                  </a:cubicBezTo>
                  <a:cubicBezTo>
                    <a:pt x="1" y="65102"/>
                    <a:pt x="1077" y="66700"/>
                    <a:pt x="2741" y="67059"/>
                  </a:cubicBezTo>
                  <a:cubicBezTo>
                    <a:pt x="3785" y="67255"/>
                    <a:pt x="4763" y="67353"/>
                    <a:pt x="5709" y="67353"/>
                  </a:cubicBezTo>
                  <a:cubicBezTo>
                    <a:pt x="11026" y="67353"/>
                    <a:pt x="14582" y="64123"/>
                    <a:pt x="17746" y="61220"/>
                  </a:cubicBezTo>
                  <a:cubicBezTo>
                    <a:pt x="20812" y="58448"/>
                    <a:pt x="23683" y="55805"/>
                    <a:pt x="28315" y="55381"/>
                  </a:cubicBezTo>
                  <a:cubicBezTo>
                    <a:pt x="28711" y="55344"/>
                    <a:pt x="29095" y="55326"/>
                    <a:pt x="29468" y="55326"/>
                  </a:cubicBezTo>
                  <a:cubicBezTo>
                    <a:pt x="32964" y="55326"/>
                    <a:pt x="35506" y="56908"/>
                    <a:pt x="38394" y="58676"/>
                  </a:cubicBezTo>
                  <a:cubicBezTo>
                    <a:pt x="41283" y="60459"/>
                    <a:pt x="44421" y="62397"/>
                    <a:pt x="48424" y="62397"/>
                  </a:cubicBezTo>
                  <a:cubicBezTo>
                    <a:pt x="50208" y="62397"/>
                    <a:pt x="52164" y="62012"/>
                    <a:pt x="54345" y="61057"/>
                  </a:cubicBezTo>
                  <a:cubicBezTo>
                    <a:pt x="56401" y="60144"/>
                    <a:pt x="58031" y="58676"/>
                    <a:pt x="59760" y="57175"/>
                  </a:cubicBezTo>
                  <a:cubicBezTo>
                    <a:pt x="61913" y="55251"/>
                    <a:pt x="64164" y="53261"/>
                    <a:pt x="67491" y="52250"/>
                  </a:cubicBezTo>
                  <a:cubicBezTo>
                    <a:pt x="72058" y="50912"/>
                    <a:pt x="75451" y="47585"/>
                    <a:pt x="76527" y="43345"/>
                  </a:cubicBezTo>
                  <a:cubicBezTo>
                    <a:pt x="77701" y="38843"/>
                    <a:pt x="78321" y="34211"/>
                    <a:pt x="78321" y="29579"/>
                  </a:cubicBezTo>
                  <a:cubicBezTo>
                    <a:pt x="78321" y="19695"/>
                    <a:pt x="75679" y="9975"/>
                    <a:pt x="70655" y="1493"/>
                  </a:cubicBezTo>
                  <a:cubicBezTo>
                    <a:pt x="70090" y="536"/>
                    <a:pt x="69061" y="0"/>
                    <a:pt x="68012"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p:cNvSpPr/>
            <p:nvPr/>
          </p:nvSpPr>
          <p:spPr>
            <a:xfrm>
              <a:off x="3192650" y="2199375"/>
              <a:ext cx="725000" cy="479550"/>
            </a:xfrm>
            <a:custGeom>
              <a:avLst/>
              <a:gdLst/>
              <a:ahLst/>
              <a:cxnLst/>
              <a:rect l="l" t="t" r="r" b="b"/>
              <a:pathLst>
                <a:path w="29000" h="19182" extrusionOk="0">
                  <a:moveTo>
                    <a:pt x="19410" y="6101"/>
                  </a:moveTo>
                  <a:cubicBezTo>
                    <a:pt x="21334" y="6101"/>
                    <a:pt x="22867" y="7666"/>
                    <a:pt x="22867" y="9591"/>
                  </a:cubicBezTo>
                  <a:cubicBezTo>
                    <a:pt x="22867" y="11516"/>
                    <a:pt x="21302" y="13081"/>
                    <a:pt x="19410" y="13081"/>
                  </a:cubicBezTo>
                  <a:lnTo>
                    <a:pt x="9591" y="13081"/>
                  </a:lnTo>
                  <a:cubicBezTo>
                    <a:pt x="7666" y="13081"/>
                    <a:pt x="6101" y="11516"/>
                    <a:pt x="6101" y="9591"/>
                  </a:cubicBezTo>
                  <a:cubicBezTo>
                    <a:pt x="6101" y="7666"/>
                    <a:pt x="7666" y="6101"/>
                    <a:pt x="9591" y="6101"/>
                  </a:cubicBezTo>
                  <a:close/>
                  <a:moveTo>
                    <a:pt x="9591" y="1"/>
                  </a:moveTo>
                  <a:cubicBezTo>
                    <a:pt x="4307" y="1"/>
                    <a:pt x="1" y="4307"/>
                    <a:pt x="1" y="9591"/>
                  </a:cubicBezTo>
                  <a:cubicBezTo>
                    <a:pt x="1" y="14875"/>
                    <a:pt x="4307" y="19181"/>
                    <a:pt x="9591" y="19181"/>
                  </a:cubicBezTo>
                  <a:lnTo>
                    <a:pt x="19410" y="19181"/>
                  </a:lnTo>
                  <a:cubicBezTo>
                    <a:pt x="24694" y="19181"/>
                    <a:pt x="29000" y="14875"/>
                    <a:pt x="29000" y="9591"/>
                  </a:cubicBezTo>
                  <a:cubicBezTo>
                    <a:pt x="29000" y="4307"/>
                    <a:pt x="24694" y="1"/>
                    <a:pt x="19410"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p:cNvSpPr/>
            <p:nvPr/>
          </p:nvSpPr>
          <p:spPr>
            <a:xfrm>
              <a:off x="3519675" y="1545350"/>
              <a:ext cx="479525" cy="480350"/>
            </a:xfrm>
            <a:custGeom>
              <a:avLst/>
              <a:gdLst/>
              <a:ahLst/>
              <a:cxnLst/>
              <a:rect l="l" t="t" r="r" b="b"/>
              <a:pathLst>
                <a:path w="19181" h="19214" extrusionOk="0">
                  <a:moveTo>
                    <a:pt x="9591" y="6133"/>
                  </a:moveTo>
                  <a:cubicBezTo>
                    <a:pt x="11515" y="6133"/>
                    <a:pt x="13081" y="7699"/>
                    <a:pt x="13081" y="9591"/>
                  </a:cubicBezTo>
                  <a:cubicBezTo>
                    <a:pt x="13081" y="11515"/>
                    <a:pt x="11515" y="13081"/>
                    <a:pt x="9591" y="13081"/>
                  </a:cubicBezTo>
                  <a:cubicBezTo>
                    <a:pt x="7666" y="13081"/>
                    <a:pt x="6100" y="11515"/>
                    <a:pt x="6100" y="9591"/>
                  </a:cubicBezTo>
                  <a:cubicBezTo>
                    <a:pt x="6100" y="7699"/>
                    <a:pt x="7666" y="6133"/>
                    <a:pt x="9591" y="6133"/>
                  </a:cubicBezTo>
                  <a:close/>
                  <a:moveTo>
                    <a:pt x="9591" y="1"/>
                  </a:moveTo>
                  <a:cubicBezTo>
                    <a:pt x="4306" y="1"/>
                    <a:pt x="0" y="4306"/>
                    <a:pt x="0" y="9591"/>
                  </a:cubicBezTo>
                  <a:cubicBezTo>
                    <a:pt x="0" y="14908"/>
                    <a:pt x="4306" y="19214"/>
                    <a:pt x="9591" y="19214"/>
                  </a:cubicBezTo>
                  <a:cubicBezTo>
                    <a:pt x="14875" y="19214"/>
                    <a:pt x="19181" y="14908"/>
                    <a:pt x="19181" y="9591"/>
                  </a:cubicBezTo>
                  <a:cubicBezTo>
                    <a:pt x="19181" y="4306"/>
                    <a:pt x="14875" y="1"/>
                    <a:pt x="9591"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4165550" y="3098275"/>
              <a:ext cx="249550" cy="234675"/>
            </a:xfrm>
            <a:custGeom>
              <a:avLst/>
              <a:gdLst/>
              <a:ahLst/>
              <a:cxnLst/>
              <a:rect l="l" t="t" r="r" b="b"/>
              <a:pathLst>
                <a:path w="9982" h="9387" extrusionOk="0">
                  <a:moveTo>
                    <a:pt x="3360" y="0"/>
                  </a:moveTo>
                  <a:cubicBezTo>
                    <a:pt x="2577" y="0"/>
                    <a:pt x="1794" y="302"/>
                    <a:pt x="1207" y="905"/>
                  </a:cubicBezTo>
                  <a:cubicBezTo>
                    <a:pt x="0" y="2080"/>
                    <a:pt x="0" y="4037"/>
                    <a:pt x="1207" y="5211"/>
                  </a:cubicBezTo>
                  <a:lnTo>
                    <a:pt x="4469" y="8473"/>
                  </a:lnTo>
                  <a:cubicBezTo>
                    <a:pt x="5056" y="9093"/>
                    <a:pt x="5839" y="9386"/>
                    <a:pt x="6622" y="9386"/>
                  </a:cubicBezTo>
                  <a:cubicBezTo>
                    <a:pt x="7405" y="9386"/>
                    <a:pt x="8188" y="9093"/>
                    <a:pt x="8808" y="8473"/>
                  </a:cubicBezTo>
                  <a:cubicBezTo>
                    <a:pt x="9982" y="7299"/>
                    <a:pt x="9982" y="5342"/>
                    <a:pt x="8808" y="4167"/>
                  </a:cubicBezTo>
                  <a:lnTo>
                    <a:pt x="5513" y="905"/>
                  </a:lnTo>
                  <a:cubicBezTo>
                    <a:pt x="4926" y="302"/>
                    <a:pt x="4143" y="0"/>
                    <a:pt x="3360"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a:off x="3765125" y="3425075"/>
              <a:ext cx="153350" cy="152525"/>
            </a:xfrm>
            <a:custGeom>
              <a:avLst/>
              <a:gdLst/>
              <a:ahLst/>
              <a:cxnLst/>
              <a:rect l="l" t="t" r="r" b="b"/>
              <a:pathLst>
                <a:path w="6134" h="6101" extrusionOk="0">
                  <a:moveTo>
                    <a:pt x="3035" y="0"/>
                  </a:moveTo>
                  <a:cubicBezTo>
                    <a:pt x="1338" y="0"/>
                    <a:pt x="1" y="1370"/>
                    <a:pt x="1" y="3067"/>
                  </a:cubicBezTo>
                  <a:cubicBezTo>
                    <a:pt x="1" y="4730"/>
                    <a:pt x="1371" y="6100"/>
                    <a:pt x="3067" y="6100"/>
                  </a:cubicBezTo>
                  <a:cubicBezTo>
                    <a:pt x="4763" y="6100"/>
                    <a:pt x="6133" y="4730"/>
                    <a:pt x="6133" y="3067"/>
                  </a:cubicBezTo>
                  <a:cubicBezTo>
                    <a:pt x="6133" y="1370"/>
                    <a:pt x="4763" y="0"/>
                    <a:pt x="3067"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9"/>
            <p:cNvSpPr/>
            <p:nvPr/>
          </p:nvSpPr>
          <p:spPr>
            <a:xfrm>
              <a:off x="4663000" y="3261150"/>
              <a:ext cx="153325" cy="153350"/>
            </a:xfrm>
            <a:custGeom>
              <a:avLst/>
              <a:gdLst/>
              <a:ahLst/>
              <a:cxnLst/>
              <a:rect l="l" t="t" r="r" b="b"/>
              <a:pathLst>
                <a:path w="6133" h="6134" extrusionOk="0">
                  <a:moveTo>
                    <a:pt x="3034" y="1"/>
                  </a:moveTo>
                  <a:cubicBezTo>
                    <a:pt x="1370" y="1"/>
                    <a:pt x="0" y="1371"/>
                    <a:pt x="0" y="3067"/>
                  </a:cubicBezTo>
                  <a:cubicBezTo>
                    <a:pt x="0" y="4763"/>
                    <a:pt x="1403" y="6133"/>
                    <a:pt x="3067" y="6133"/>
                  </a:cubicBezTo>
                  <a:cubicBezTo>
                    <a:pt x="4763" y="6133"/>
                    <a:pt x="6133" y="4763"/>
                    <a:pt x="6133" y="3067"/>
                  </a:cubicBezTo>
                  <a:cubicBezTo>
                    <a:pt x="6133" y="1371"/>
                    <a:pt x="4763" y="1"/>
                    <a:pt x="3067"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9"/>
            <p:cNvSpPr/>
            <p:nvPr/>
          </p:nvSpPr>
          <p:spPr>
            <a:xfrm>
              <a:off x="4172875" y="3506625"/>
              <a:ext cx="153350" cy="153325"/>
            </a:xfrm>
            <a:custGeom>
              <a:avLst/>
              <a:gdLst/>
              <a:ahLst/>
              <a:cxnLst/>
              <a:rect l="l" t="t" r="r" b="b"/>
              <a:pathLst>
                <a:path w="6134" h="6133" extrusionOk="0">
                  <a:moveTo>
                    <a:pt x="3034" y="0"/>
                  </a:moveTo>
                  <a:cubicBezTo>
                    <a:pt x="1338" y="0"/>
                    <a:pt x="1" y="1370"/>
                    <a:pt x="1" y="3067"/>
                  </a:cubicBezTo>
                  <a:cubicBezTo>
                    <a:pt x="1" y="4763"/>
                    <a:pt x="1371" y="6133"/>
                    <a:pt x="3067" y="6133"/>
                  </a:cubicBezTo>
                  <a:cubicBezTo>
                    <a:pt x="4763" y="6133"/>
                    <a:pt x="6133" y="4763"/>
                    <a:pt x="6133" y="3067"/>
                  </a:cubicBezTo>
                  <a:cubicBezTo>
                    <a:pt x="6133" y="1370"/>
                    <a:pt x="4763" y="0"/>
                    <a:pt x="3067"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52"/>
          <p:cNvSpPr txBox="1">
            <a:spLocks noGrp="1"/>
          </p:cNvSpPr>
          <p:nvPr>
            <p:ph type="title"/>
          </p:nvPr>
        </p:nvSpPr>
        <p:spPr>
          <a:xfrm>
            <a:off x="933651" y="1462600"/>
            <a:ext cx="7517329" cy="246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smtClean="0"/>
              <a:t>Thank you for your attention!</a:t>
            </a:r>
            <a:endParaRPr sz="7200" dirty="0"/>
          </a:p>
        </p:txBody>
      </p:sp>
      <p:grpSp>
        <p:nvGrpSpPr>
          <p:cNvPr id="740" name="Google Shape;740;p52"/>
          <p:cNvGrpSpPr/>
          <p:nvPr/>
        </p:nvGrpSpPr>
        <p:grpSpPr>
          <a:xfrm>
            <a:off x="6883346" y="481837"/>
            <a:ext cx="655532" cy="655532"/>
            <a:chOff x="1190625" y="238125"/>
            <a:chExt cx="5219200" cy="5219200"/>
          </a:xfrm>
        </p:grpSpPr>
        <p:sp>
          <p:nvSpPr>
            <p:cNvPr id="741" name="Google Shape;741;p52"/>
            <p:cNvSpPr/>
            <p:nvPr/>
          </p:nvSpPr>
          <p:spPr>
            <a:xfrm>
              <a:off x="1190625" y="238125"/>
              <a:ext cx="5219200" cy="5219200"/>
            </a:xfrm>
            <a:custGeom>
              <a:avLst/>
              <a:gdLst/>
              <a:ahLst/>
              <a:cxnLst/>
              <a:rect l="l" t="t" r="r" b="b"/>
              <a:pathLst>
                <a:path w="208768" h="208768" extrusionOk="0">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69774"/>
                    <a:pt x="191642" y="37480"/>
                    <a:pt x="163001" y="18006"/>
                  </a:cubicBezTo>
                  <a:cubicBezTo>
                    <a:pt x="162472" y="17637"/>
                    <a:pt x="161868" y="17463"/>
                    <a:pt x="161271" y="17463"/>
                  </a:cubicBezTo>
                  <a:cubicBezTo>
                    <a:pt x="160285" y="17463"/>
                    <a:pt x="159317" y="17936"/>
                    <a:pt x="158728" y="18789"/>
                  </a:cubicBezTo>
                  <a:cubicBezTo>
                    <a:pt x="157782" y="20192"/>
                    <a:pt x="158141" y="22116"/>
                    <a:pt x="159544" y="23062"/>
                  </a:cubicBezTo>
                  <a:cubicBezTo>
                    <a:pt x="186553" y="41395"/>
                    <a:pt x="202667" y="71796"/>
                    <a:pt x="202667" y="104384"/>
                  </a:cubicBezTo>
                  <a:cubicBezTo>
                    <a:pt x="202667" y="130643"/>
                    <a:pt x="192425" y="155303"/>
                    <a:pt x="173864" y="173864"/>
                  </a:cubicBezTo>
                  <a:cubicBezTo>
                    <a:pt x="155303" y="192425"/>
                    <a:pt x="130643" y="202667"/>
                    <a:pt x="104384" y="202667"/>
                  </a:cubicBezTo>
                  <a:cubicBezTo>
                    <a:pt x="78125" y="202667"/>
                    <a:pt x="53464" y="192425"/>
                    <a:pt x="34903" y="173864"/>
                  </a:cubicBezTo>
                  <a:cubicBezTo>
                    <a:pt x="16343" y="155303"/>
                    <a:pt x="6100" y="130643"/>
                    <a:pt x="6100" y="104384"/>
                  </a:cubicBezTo>
                  <a:cubicBezTo>
                    <a:pt x="6100" y="78125"/>
                    <a:pt x="16343" y="53464"/>
                    <a:pt x="34903" y="34903"/>
                  </a:cubicBezTo>
                  <a:cubicBezTo>
                    <a:pt x="53464" y="16343"/>
                    <a:pt x="78125" y="6100"/>
                    <a:pt x="104384" y="6100"/>
                  </a:cubicBezTo>
                  <a:cubicBezTo>
                    <a:pt x="119650" y="6100"/>
                    <a:pt x="134296" y="9525"/>
                    <a:pt x="147866" y="16245"/>
                  </a:cubicBezTo>
                  <a:cubicBezTo>
                    <a:pt x="148307" y="16460"/>
                    <a:pt x="148772" y="16563"/>
                    <a:pt x="149229" y="16563"/>
                  </a:cubicBezTo>
                  <a:cubicBezTo>
                    <a:pt x="150361" y="16563"/>
                    <a:pt x="151441" y="15934"/>
                    <a:pt x="151976" y="14842"/>
                  </a:cubicBezTo>
                  <a:cubicBezTo>
                    <a:pt x="152726" y="13342"/>
                    <a:pt x="152106" y="11515"/>
                    <a:pt x="150573" y="10765"/>
                  </a:cubicBezTo>
                  <a:cubicBezTo>
                    <a:pt x="136155" y="3621"/>
                    <a:pt x="120596" y="0"/>
                    <a:pt x="104384"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2"/>
            <p:cNvSpPr/>
            <p:nvPr/>
          </p:nvSpPr>
          <p:spPr>
            <a:xfrm>
              <a:off x="1621200" y="668700"/>
              <a:ext cx="4358025" cy="4358025"/>
            </a:xfrm>
            <a:custGeom>
              <a:avLst/>
              <a:gdLst/>
              <a:ahLst/>
              <a:cxnLst/>
              <a:rect l="l" t="t" r="r" b="b"/>
              <a:pathLst>
                <a:path w="174321" h="174321" extrusionOk="0">
                  <a:moveTo>
                    <a:pt x="87161" y="0"/>
                  </a:moveTo>
                  <a:cubicBezTo>
                    <a:pt x="63870" y="0"/>
                    <a:pt x="41982" y="9069"/>
                    <a:pt x="25542" y="25542"/>
                  </a:cubicBezTo>
                  <a:cubicBezTo>
                    <a:pt x="9069" y="41982"/>
                    <a:pt x="0" y="63870"/>
                    <a:pt x="0" y="87161"/>
                  </a:cubicBezTo>
                  <a:cubicBezTo>
                    <a:pt x="0" y="102720"/>
                    <a:pt x="4176" y="118019"/>
                    <a:pt x="12037" y="131360"/>
                  </a:cubicBezTo>
                  <a:cubicBezTo>
                    <a:pt x="19670" y="144311"/>
                    <a:pt x="30598" y="155140"/>
                    <a:pt x="43613" y="162676"/>
                  </a:cubicBezTo>
                  <a:cubicBezTo>
                    <a:pt x="44081" y="162952"/>
                    <a:pt x="44597" y="163083"/>
                    <a:pt x="45110" y="163083"/>
                  </a:cubicBezTo>
                  <a:cubicBezTo>
                    <a:pt x="46171" y="163083"/>
                    <a:pt x="47217" y="162523"/>
                    <a:pt x="47788" y="161534"/>
                  </a:cubicBezTo>
                  <a:cubicBezTo>
                    <a:pt x="48637" y="160099"/>
                    <a:pt x="48115" y="158207"/>
                    <a:pt x="46647" y="157359"/>
                  </a:cubicBezTo>
                  <a:cubicBezTo>
                    <a:pt x="34545" y="150378"/>
                    <a:pt x="24400" y="140298"/>
                    <a:pt x="17289" y="128262"/>
                  </a:cubicBezTo>
                  <a:cubicBezTo>
                    <a:pt x="9982" y="115866"/>
                    <a:pt x="6133" y="101644"/>
                    <a:pt x="6133" y="87161"/>
                  </a:cubicBezTo>
                  <a:cubicBezTo>
                    <a:pt x="6133" y="42471"/>
                    <a:pt x="42471" y="6133"/>
                    <a:pt x="87161" y="6133"/>
                  </a:cubicBezTo>
                  <a:cubicBezTo>
                    <a:pt x="131850" y="6133"/>
                    <a:pt x="168188" y="42471"/>
                    <a:pt x="168188" y="87161"/>
                  </a:cubicBezTo>
                  <a:cubicBezTo>
                    <a:pt x="168188" y="131850"/>
                    <a:pt x="131850" y="168188"/>
                    <a:pt x="87161" y="168188"/>
                  </a:cubicBezTo>
                  <a:cubicBezTo>
                    <a:pt x="77048" y="168188"/>
                    <a:pt x="67165" y="166362"/>
                    <a:pt x="57835" y="162741"/>
                  </a:cubicBezTo>
                  <a:cubicBezTo>
                    <a:pt x="57471" y="162596"/>
                    <a:pt x="57094" y="162528"/>
                    <a:pt x="56722" y="162528"/>
                  </a:cubicBezTo>
                  <a:cubicBezTo>
                    <a:pt x="55499" y="162528"/>
                    <a:pt x="54339" y="163269"/>
                    <a:pt x="53888" y="164470"/>
                  </a:cubicBezTo>
                  <a:cubicBezTo>
                    <a:pt x="53269" y="166035"/>
                    <a:pt x="54051" y="167829"/>
                    <a:pt x="55617" y="168449"/>
                  </a:cubicBezTo>
                  <a:cubicBezTo>
                    <a:pt x="65664" y="172331"/>
                    <a:pt x="76298" y="174321"/>
                    <a:pt x="87161" y="174321"/>
                  </a:cubicBezTo>
                  <a:cubicBezTo>
                    <a:pt x="110451" y="174321"/>
                    <a:pt x="132339" y="165253"/>
                    <a:pt x="148779" y="148779"/>
                  </a:cubicBezTo>
                  <a:cubicBezTo>
                    <a:pt x="165253" y="132339"/>
                    <a:pt x="174321" y="110451"/>
                    <a:pt x="174321" y="87161"/>
                  </a:cubicBezTo>
                  <a:cubicBezTo>
                    <a:pt x="174321" y="63870"/>
                    <a:pt x="165253" y="41982"/>
                    <a:pt x="148779" y="25542"/>
                  </a:cubicBezTo>
                  <a:cubicBezTo>
                    <a:pt x="132339" y="9069"/>
                    <a:pt x="110451" y="0"/>
                    <a:pt x="87161"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2"/>
            <p:cNvSpPr/>
            <p:nvPr/>
          </p:nvSpPr>
          <p:spPr>
            <a:xfrm>
              <a:off x="3723550" y="1025875"/>
              <a:ext cx="153325" cy="402875"/>
            </a:xfrm>
            <a:custGeom>
              <a:avLst/>
              <a:gdLst/>
              <a:ahLst/>
              <a:cxnLst/>
              <a:rect l="l" t="t" r="r" b="b"/>
              <a:pathLst>
                <a:path w="6133" h="16115" extrusionOk="0">
                  <a:moveTo>
                    <a:pt x="3067" y="1"/>
                  </a:moveTo>
                  <a:cubicBezTo>
                    <a:pt x="1370" y="1"/>
                    <a:pt x="0" y="1371"/>
                    <a:pt x="0" y="3067"/>
                  </a:cubicBezTo>
                  <a:lnTo>
                    <a:pt x="0" y="13049"/>
                  </a:lnTo>
                  <a:cubicBezTo>
                    <a:pt x="0" y="14745"/>
                    <a:pt x="1370" y="16115"/>
                    <a:pt x="3067" y="16115"/>
                  </a:cubicBezTo>
                  <a:cubicBezTo>
                    <a:pt x="4763" y="16115"/>
                    <a:pt x="6133" y="14745"/>
                    <a:pt x="6133" y="13049"/>
                  </a:cubicBezTo>
                  <a:lnTo>
                    <a:pt x="6133" y="3067"/>
                  </a:lnTo>
                  <a:cubicBezTo>
                    <a:pt x="6133" y="1371"/>
                    <a:pt x="4763" y="1"/>
                    <a:pt x="3067"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2"/>
            <p:cNvSpPr/>
            <p:nvPr/>
          </p:nvSpPr>
          <p:spPr>
            <a:xfrm>
              <a:off x="3723550" y="4271550"/>
              <a:ext cx="153325" cy="402900"/>
            </a:xfrm>
            <a:custGeom>
              <a:avLst/>
              <a:gdLst/>
              <a:ahLst/>
              <a:cxnLst/>
              <a:rect l="l" t="t" r="r" b="b"/>
              <a:pathLst>
                <a:path w="6133" h="16116" extrusionOk="0">
                  <a:moveTo>
                    <a:pt x="3067" y="1"/>
                  </a:moveTo>
                  <a:cubicBezTo>
                    <a:pt x="1370" y="1"/>
                    <a:pt x="0" y="1371"/>
                    <a:pt x="0" y="3067"/>
                  </a:cubicBezTo>
                  <a:lnTo>
                    <a:pt x="0" y="13049"/>
                  </a:lnTo>
                  <a:cubicBezTo>
                    <a:pt x="0" y="14745"/>
                    <a:pt x="1370" y="16115"/>
                    <a:pt x="3067" y="16115"/>
                  </a:cubicBezTo>
                  <a:cubicBezTo>
                    <a:pt x="4763" y="16115"/>
                    <a:pt x="6133" y="14745"/>
                    <a:pt x="6133" y="13049"/>
                  </a:cubicBezTo>
                  <a:lnTo>
                    <a:pt x="6133" y="3067"/>
                  </a:lnTo>
                  <a:cubicBezTo>
                    <a:pt x="6133" y="1371"/>
                    <a:pt x="4763" y="1"/>
                    <a:pt x="3067"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2"/>
            <p:cNvSpPr/>
            <p:nvPr/>
          </p:nvSpPr>
          <p:spPr>
            <a:xfrm>
              <a:off x="5231400" y="2771050"/>
              <a:ext cx="402875" cy="153325"/>
            </a:xfrm>
            <a:custGeom>
              <a:avLst/>
              <a:gdLst/>
              <a:ahLst/>
              <a:cxnLst/>
              <a:rect l="l" t="t" r="r" b="b"/>
              <a:pathLst>
                <a:path w="16115" h="6133" extrusionOk="0">
                  <a:moveTo>
                    <a:pt x="3067" y="0"/>
                  </a:moveTo>
                  <a:cubicBezTo>
                    <a:pt x="1370" y="0"/>
                    <a:pt x="0" y="1370"/>
                    <a:pt x="0" y="3067"/>
                  </a:cubicBezTo>
                  <a:cubicBezTo>
                    <a:pt x="0" y="4763"/>
                    <a:pt x="1370" y="6133"/>
                    <a:pt x="3067" y="6133"/>
                  </a:cubicBezTo>
                  <a:lnTo>
                    <a:pt x="13048" y="6133"/>
                  </a:lnTo>
                  <a:cubicBezTo>
                    <a:pt x="14745" y="6133"/>
                    <a:pt x="16115" y="4763"/>
                    <a:pt x="16115" y="3067"/>
                  </a:cubicBezTo>
                  <a:cubicBezTo>
                    <a:pt x="16115" y="1370"/>
                    <a:pt x="14745" y="0"/>
                    <a:pt x="13048"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2"/>
            <p:cNvSpPr/>
            <p:nvPr/>
          </p:nvSpPr>
          <p:spPr>
            <a:xfrm>
              <a:off x="1986525" y="2771050"/>
              <a:ext cx="402900" cy="153325"/>
            </a:xfrm>
            <a:custGeom>
              <a:avLst/>
              <a:gdLst/>
              <a:ahLst/>
              <a:cxnLst/>
              <a:rect l="l" t="t" r="r" b="b"/>
              <a:pathLst>
                <a:path w="16116" h="6133" extrusionOk="0">
                  <a:moveTo>
                    <a:pt x="3067" y="0"/>
                  </a:moveTo>
                  <a:cubicBezTo>
                    <a:pt x="1371" y="0"/>
                    <a:pt x="1" y="1370"/>
                    <a:pt x="1" y="3067"/>
                  </a:cubicBezTo>
                  <a:cubicBezTo>
                    <a:pt x="1" y="4763"/>
                    <a:pt x="1371" y="6133"/>
                    <a:pt x="3067" y="6133"/>
                  </a:cubicBezTo>
                  <a:lnTo>
                    <a:pt x="13049" y="6133"/>
                  </a:lnTo>
                  <a:cubicBezTo>
                    <a:pt x="14745" y="6133"/>
                    <a:pt x="16115" y="4763"/>
                    <a:pt x="16115" y="3067"/>
                  </a:cubicBezTo>
                  <a:cubicBezTo>
                    <a:pt x="16115" y="1370"/>
                    <a:pt x="14745" y="0"/>
                    <a:pt x="13049"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2"/>
            <p:cNvSpPr/>
            <p:nvPr/>
          </p:nvSpPr>
          <p:spPr>
            <a:xfrm>
              <a:off x="4780425" y="1559425"/>
              <a:ext cx="344175" cy="329275"/>
            </a:xfrm>
            <a:custGeom>
              <a:avLst/>
              <a:gdLst/>
              <a:ahLst/>
              <a:cxnLst/>
              <a:rect l="l" t="t" r="r" b="b"/>
              <a:pathLst>
                <a:path w="13767" h="13171" extrusionOk="0">
                  <a:moveTo>
                    <a:pt x="10423" y="0"/>
                  </a:moveTo>
                  <a:cubicBezTo>
                    <a:pt x="9640" y="0"/>
                    <a:pt x="8857" y="302"/>
                    <a:pt x="8253" y="906"/>
                  </a:cubicBezTo>
                  <a:lnTo>
                    <a:pt x="1175" y="7951"/>
                  </a:lnTo>
                  <a:cubicBezTo>
                    <a:pt x="1" y="9158"/>
                    <a:pt x="1" y="11083"/>
                    <a:pt x="1175" y="12290"/>
                  </a:cubicBezTo>
                  <a:cubicBezTo>
                    <a:pt x="1795" y="12877"/>
                    <a:pt x="2578" y="13171"/>
                    <a:pt x="3360" y="13171"/>
                  </a:cubicBezTo>
                  <a:cubicBezTo>
                    <a:pt x="4143" y="13171"/>
                    <a:pt x="4926" y="12877"/>
                    <a:pt x="5513" y="12290"/>
                  </a:cubicBezTo>
                  <a:lnTo>
                    <a:pt x="12592" y="5211"/>
                  </a:lnTo>
                  <a:cubicBezTo>
                    <a:pt x="13766" y="4037"/>
                    <a:pt x="13766" y="2080"/>
                    <a:pt x="12592" y="906"/>
                  </a:cubicBezTo>
                  <a:cubicBezTo>
                    <a:pt x="11988" y="302"/>
                    <a:pt x="11206" y="0"/>
                    <a:pt x="10423"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2"/>
            <p:cNvSpPr/>
            <p:nvPr/>
          </p:nvSpPr>
          <p:spPr>
            <a:xfrm>
              <a:off x="2485625" y="3854225"/>
              <a:ext cx="344150" cy="329275"/>
            </a:xfrm>
            <a:custGeom>
              <a:avLst/>
              <a:gdLst/>
              <a:ahLst/>
              <a:cxnLst/>
              <a:rect l="l" t="t" r="r" b="b"/>
              <a:pathLst>
                <a:path w="13766" h="13171" extrusionOk="0">
                  <a:moveTo>
                    <a:pt x="10422" y="1"/>
                  </a:moveTo>
                  <a:cubicBezTo>
                    <a:pt x="9640" y="1"/>
                    <a:pt x="8857" y="302"/>
                    <a:pt x="8253" y="906"/>
                  </a:cubicBezTo>
                  <a:lnTo>
                    <a:pt x="1175" y="7952"/>
                  </a:lnTo>
                  <a:cubicBezTo>
                    <a:pt x="0" y="9159"/>
                    <a:pt x="0" y="11083"/>
                    <a:pt x="1175" y="12290"/>
                  </a:cubicBezTo>
                  <a:cubicBezTo>
                    <a:pt x="1794" y="12877"/>
                    <a:pt x="2577" y="13171"/>
                    <a:pt x="3360" y="13171"/>
                  </a:cubicBezTo>
                  <a:cubicBezTo>
                    <a:pt x="4143" y="13171"/>
                    <a:pt x="4926" y="12877"/>
                    <a:pt x="5513" y="12290"/>
                  </a:cubicBezTo>
                  <a:lnTo>
                    <a:pt x="12592" y="5212"/>
                  </a:lnTo>
                  <a:cubicBezTo>
                    <a:pt x="13766" y="4037"/>
                    <a:pt x="13766" y="2080"/>
                    <a:pt x="12592" y="906"/>
                  </a:cubicBezTo>
                  <a:cubicBezTo>
                    <a:pt x="11988" y="302"/>
                    <a:pt x="11205" y="1"/>
                    <a:pt x="10422"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2"/>
            <p:cNvSpPr/>
            <p:nvPr/>
          </p:nvSpPr>
          <p:spPr>
            <a:xfrm>
              <a:off x="4789400" y="3859725"/>
              <a:ext cx="344175" cy="329500"/>
            </a:xfrm>
            <a:custGeom>
              <a:avLst/>
              <a:gdLst/>
              <a:ahLst/>
              <a:cxnLst/>
              <a:rect l="l" t="t" r="r" b="b"/>
              <a:pathLst>
                <a:path w="13767" h="13180" extrusionOk="0">
                  <a:moveTo>
                    <a:pt x="3344" y="1"/>
                  </a:moveTo>
                  <a:cubicBezTo>
                    <a:pt x="2561" y="1"/>
                    <a:pt x="1778" y="294"/>
                    <a:pt x="1175" y="882"/>
                  </a:cubicBezTo>
                  <a:cubicBezTo>
                    <a:pt x="0" y="2088"/>
                    <a:pt x="0" y="4013"/>
                    <a:pt x="1175" y="5220"/>
                  </a:cubicBezTo>
                  <a:lnTo>
                    <a:pt x="8253" y="12299"/>
                  </a:lnTo>
                  <a:cubicBezTo>
                    <a:pt x="8840" y="12886"/>
                    <a:pt x="9623" y="13179"/>
                    <a:pt x="10406" y="13179"/>
                  </a:cubicBezTo>
                  <a:cubicBezTo>
                    <a:pt x="11189" y="13179"/>
                    <a:pt x="11972" y="12886"/>
                    <a:pt x="12559" y="12299"/>
                  </a:cubicBezTo>
                  <a:cubicBezTo>
                    <a:pt x="13766" y="11092"/>
                    <a:pt x="13766" y="9167"/>
                    <a:pt x="12559" y="7960"/>
                  </a:cubicBezTo>
                  <a:lnTo>
                    <a:pt x="5513" y="882"/>
                  </a:lnTo>
                  <a:cubicBezTo>
                    <a:pt x="4910" y="294"/>
                    <a:pt x="4127" y="1"/>
                    <a:pt x="3344"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2"/>
            <p:cNvSpPr/>
            <p:nvPr/>
          </p:nvSpPr>
          <p:spPr>
            <a:xfrm>
              <a:off x="2494600" y="1564925"/>
              <a:ext cx="344150" cy="329475"/>
            </a:xfrm>
            <a:custGeom>
              <a:avLst/>
              <a:gdLst/>
              <a:ahLst/>
              <a:cxnLst/>
              <a:rect l="l" t="t" r="r" b="b"/>
              <a:pathLst>
                <a:path w="13766" h="13179" extrusionOk="0">
                  <a:moveTo>
                    <a:pt x="3344" y="1"/>
                  </a:moveTo>
                  <a:cubicBezTo>
                    <a:pt x="2561" y="1"/>
                    <a:pt x="1778" y="294"/>
                    <a:pt x="1174" y="881"/>
                  </a:cubicBezTo>
                  <a:cubicBezTo>
                    <a:pt x="0" y="2088"/>
                    <a:pt x="0" y="4013"/>
                    <a:pt x="1174" y="5220"/>
                  </a:cubicBezTo>
                  <a:lnTo>
                    <a:pt x="8253" y="12298"/>
                  </a:lnTo>
                  <a:cubicBezTo>
                    <a:pt x="8840" y="12885"/>
                    <a:pt x="9623" y="13179"/>
                    <a:pt x="10406" y="13179"/>
                  </a:cubicBezTo>
                  <a:cubicBezTo>
                    <a:pt x="11189" y="13179"/>
                    <a:pt x="11972" y="12885"/>
                    <a:pt x="12559" y="12298"/>
                  </a:cubicBezTo>
                  <a:cubicBezTo>
                    <a:pt x="13766" y="11091"/>
                    <a:pt x="13766" y="9167"/>
                    <a:pt x="12559" y="7960"/>
                  </a:cubicBezTo>
                  <a:lnTo>
                    <a:pt x="5513" y="881"/>
                  </a:lnTo>
                  <a:cubicBezTo>
                    <a:pt x="4909" y="294"/>
                    <a:pt x="4127" y="1"/>
                    <a:pt x="3344" y="1"/>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2"/>
            <p:cNvSpPr/>
            <p:nvPr/>
          </p:nvSpPr>
          <p:spPr>
            <a:xfrm>
              <a:off x="2964325" y="1734550"/>
              <a:ext cx="1964550" cy="1962925"/>
            </a:xfrm>
            <a:custGeom>
              <a:avLst/>
              <a:gdLst/>
              <a:ahLst/>
              <a:cxnLst/>
              <a:rect l="l" t="t" r="r" b="b"/>
              <a:pathLst>
                <a:path w="78582" h="78517" extrusionOk="0">
                  <a:moveTo>
                    <a:pt x="47658" y="24792"/>
                  </a:moveTo>
                  <a:cubicBezTo>
                    <a:pt x="55128" y="24792"/>
                    <a:pt x="60738" y="31022"/>
                    <a:pt x="60738" y="39275"/>
                  </a:cubicBezTo>
                  <a:cubicBezTo>
                    <a:pt x="60738" y="40025"/>
                    <a:pt x="60706" y="40743"/>
                    <a:pt x="60608" y="41460"/>
                  </a:cubicBezTo>
                  <a:lnTo>
                    <a:pt x="36502" y="41460"/>
                  </a:lnTo>
                  <a:lnTo>
                    <a:pt x="36502" y="32001"/>
                  </a:lnTo>
                  <a:cubicBezTo>
                    <a:pt x="37350" y="30533"/>
                    <a:pt x="38687" y="28706"/>
                    <a:pt x="40579" y="27271"/>
                  </a:cubicBezTo>
                  <a:cubicBezTo>
                    <a:pt x="42667" y="25640"/>
                    <a:pt x="45081" y="24792"/>
                    <a:pt x="47658" y="24792"/>
                  </a:cubicBezTo>
                  <a:close/>
                  <a:moveTo>
                    <a:pt x="19181" y="24792"/>
                  </a:moveTo>
                  <a:cubicBezTo>
                    <a:pt x="21790" y="24792"/>
                    <a:pt x="24204" y="25640"/>
                    <a:pt x="26292" y="27271"/>
                  </a:cubicBezTo>
                  <a:cubicBezTo>
                    <a:pt x="28184" y="28706"/>
                    <a:pt x="29521" y="30533"/>
                    <a:pt x="30369" y="32001"/>
                  </a:cubicBezTo>
                  <a:lnTo>
                    <a:pt x="30369" y="44527"/>
                  </a:lnTo>
                  <a:cubicBezTo>
                    <a:pt x="30369" y="46223"/>
                    <a:pt x="31739" y="47593"/>
                    <a:pt x="33436" y="47593"/>
                  </a:cubicBezTo>
                  <a:lnTo>
                    <a:pt x="58455" y="47593"/>
                  </a:lnTo>
                  <a:cubicBezTo>
                    <a:pt x="55193" y="53432"/>
                    <a:pt x="48604" y="59010"/>
                    <a:pt x="40057" y="66317"/>
                  </a:cubicBezTo>
                  <a:lnTo>
                    <a:pt x="33436" y="72025"/>
                  </a:lnTo>
                  <a:lnTo>
                    <a:pt x="26814" y="66317"/>
                  </a:lnTo>
                  <a:cubicBezTo>
                    <a:pt x="14353" y="55683"/>
                    <a:pt x="6133" y="48669"/>
                    <a:pt x="6133" y="39275"/>
                  </a:cubicBezTo>
                  <a:cubicBezTo>
                    <a:pt x="6133" y="31022"/>
                    <a:pt x="11743" y="24792"/>
                    <a:pt x="19181" y="24792"/>
                  </a:cubicBezTo>
                  <a:close/>
                  <a:moveTo>
                    <a:pt x="33436" y="0"/>
                  </a:moveTo>
                  <a:cubicBezTo>
                    <a:pt x="31739" y="0"/>
                    <a:pt x="30369" y="1370"/>
                    <a:pt x="30369" y="3067"/>
                  </a:cubicBezTo>
                  <a:lnTo>
                    <a:pt x="30369" y="22704"/>
                  </a:lnTo>
                  <a:cubicBezTo>
                    <a:pt x="30271" y="22606"/>
                    <a:pt x="30174" y="22508"/>
                    <a:pt x="30043" y="22443"/>
                  </a:cubicBezTo>
                  <a:cubicBezTo>
                    <a:pt x="26846" y="19931"/>
                    <a:pt x="23193" y="18692"/>
                    <a:pt x="19213" y="18692"/>
                  </a:cubicBezTo>
                  <a:cubicBezTo>
                    <a:pt x="8253" y="18692"/>
                    <a:pt x="0" y="27532"/>
                    <a:pt x="0" y="39275"/>
                  </a:cubicBezTo>
                  <a:cubicBezTo>
                    <a:pt x="0" y="51475"/>
                    <a:pt x="9590" y="59662"/>
                    <a:pt x="22834" y="70949"/>
                  </a:cubicBezTo>
                  <a:lnTo>
                    <a:pt x="30174" y="77277"/>
                  </a:lnTo>
                  <a:cubicBezTo>
                    <a:pt x="31054" y="78092"/>
                    <a:pt x="32229" y="78516"/>
                    <a:pt x="33436" y="78516"/>
                  </a:cubicBezTo>
                  <a:cubicBezTo>
                    <a:pt x="34643" y="78516"/>
                    <a:pt x="35817" y="78092"/>
                    <a:pt x="36665" y="77310"/>
                  </a:cubicBezTo>
                  <a:lnTo>
                    <a:pt x="44037" y="70981"/>
                  </a:lnTo>
                  <a:cubicBezTo>
                    <a:pt x="54051" y="62402"/>
                    <a:pt x="61978" y="55650"/>
                    <a:pt x="65240" y="47593"/>
                  </a:cubicBezTo>
                  <a:lnTo>
                    <a:pt x="75515" y="47593"/>
                  </a:lnTo>
                  <a:cubicBezTo>
                    <a:pt x="77211" y="47593"/>
                    <a:pt x="78581" y="46223"/>
                    <a:pt x="78581" y="44527"/>
                  </a:cubicBezTo>
                  <a:cubicBezTo>
                    <a:pt x="78581" y="42830"/>
                    <a:pt x="77211" y="41460"/>
                    <a:pt x="75515" y="41460"/>
                  </a:cubicBezTo>
                  <a:lnTo>
                    <a:pt x="66773" y="41460"/>
                  </a:lnTo>
                  <a:cubicBezTo>
                    <a:pt x="66838" y="40743"/>
                    <a:pt x="66871" y="40025"/>
                    <a:pt x="66871" y="39275"/>
                  </a:cubicBezTo>
                  <a:cubicBezTo>
                    <a:pt x="66871" y="27532"/>
                    <a:pt x="58618" y="18692"/>
                    <a:pt x="47690" y="18692"/>
                  </a:cubicBezTo>
                  <a:cubicBezTo>
                    <a:pt x="43678" y="18692"/>
                    <a:pt x="40025" y="19931"/>
                    <a:pt x="36828" y="22443"/>
                  </a:cubicBezTo>
                  <a:cubicBezTo>
                    <a:pt x="36698" y="22508"/>
                    <a:pt x="36600" y="22606"/>
                    <a:pt x="36502" y="22704"/>
                  </a:cubicBezTo>
                  <a:lnTo>
                    <a:pt x="36502" y="3067"/>
                  </a:lnTo>
                  <a:cubicBezTo>
                    <a:pt x="36502" y="1370"/>
                    <a:pt x="35132" y="0"/>
                    <a:pt x="33436" y="0"/>
                  </a:cubicBezTo>
                  <a:close/>
                </a:path>
              </a:pathLst>
            </a:cu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52;p52"/>
          <p:cNvSpPr txBox="1"/>
          <p:nvPr/>
        </p:nvSpPr>
        <p:spPr>
          <a:xfrm>
            <a:off x="6200415" y="4446001"/>
            <a:ext cx="507000" cy="21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Cormorant Garamond"/>
                <a:ea typeface="Cormorant Garamond"/>
                <a:cs typeface="Cormorant Garamond"/>
                <a:sym typeface="Cormorant Garamond"/>
              </a:rPr>
              <a:t>2022</a:t>
            </a:r>
            <a:endParaRPr i="1">
              <a:latin typeface="Cormorant Garamond"/>
              <a:ea typeface="Cormorant Garamond"/>
              <a:cs typeface="Cormorant Garamond"/>
              <a:sym typeface="Cormorant Garamon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mart Pacemaker Breakthrough by Slidesgo">
  <a:themeElements>
    <a:clrScheme name="Simple Light">
      <a:dk1>
        <a:srgbClr val="121214"/>
      </a:dk1>
      <a:lt1>
        <a:srgbClr val="F4F3EF"/>
      </a:lt1>
      <a:dk2>
        <a:srgbClr val="E4B5E8"/>
      </a:dk2>
      <a:lt2>
        <a:srgbClr val="F4CEBF"/>
      </a:lt2>
      <a:accent1>
        <a:srgbClr val="B9C3F4"/>
      </a:accent1>
      <a:accent2>
        <a:srgbClr val="C4B4F0"/>
      </a:accent2>
      <a:accent3>
        <a:srgbClr val="FFFFFF"/>
      </a:accent3>
      <a:accent4>
        <a:srgbClr val="FFFFFF"/>
      </a:accent4>
      <a:accent5>
        <a:srgbClr val="FFFFFF"/>
      </a:accent5>
      <a:accent6>
        <a:srgbClr val="FFFFFF"/>
      </a:accent6>
      <a:hlink>
        <a:srgbClr val="E4B5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292</TotalTime>
  <Words>217</Words>
  <Application>Microsoft Office PowerPoint</Application>
  <PresentationFormat>On-screen Show (16:9)</PresentationFormat>
  <Paragraphs>21</Paragraphs>
  <Slides>9</Slides>
  <Notes>8</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Arimo</vt:lpstr>
      <vt:lpstr>Barlow</vt:lpstr>
      <vt:lpstr>Calibri</vt:lpstr>
      <vt:lpstr>Cardo</vt:lpstr>
      <vt:lpstr>Cormorant Garamond</vt:lpstr>
      <vt:lpstr>Cormorant Garamond Light</vt:lpstr>
      <vt:lpstr>Roboto Condensed Light</vt:lpstr>
      <vt:lpstr>Segoe UI</vt:lpstr>
      <vt:lpstr>Smart Pacemaker Breakthrough by Slidesgo</vt:lpstr>
      <vt:lpstr>Rural Health Assistant</vt:lpstr>
      <vt:lpstr>Business understanding</vt:lpstr>
      <vt:lpstr>PowerPoint Presentation</vt:lpstr>
      <vt:lpstr>How we can help you</vt:lpstr>
      <vt:lpstr>Our mission</vt:lpstr>
      <vt:lpstr>Evaluation</vt:lpstr>
      <vt:lpstr>PowerPoint Presentation</vt:lpstr>
      <vt:lpstr>Resources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Rural Health Assistant</dc:title>
  <dc:creator>Биляна Стойчева Бадалова</dc:creator>
  <cp:lastModifiedBy>Биляна Стойчева Бадалова</cp:lastModifiedBy>
  <cp:revision>15</cp:revision>
  <dcterms:modified xsi:type="dcterms:W3CDTF">2024-03-17T12:51:13Z</dcterms:modified>
</cp:coreProperties>
</file>